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handoutMasterIdLst>
    <p:handoutMasterId r:id="rId47"/>
  </p:handoutMasterIdLst>
  <p:sldIdLst>
    <p:sldId id="256" r:id="rId2"/>
    <p:sldId id="257" r:id="rId3"/>
    <p:sldId id="260" r:id="rId4"/>
    <p:sldId id="258" r:id="rId5"/>
    <p:sldId id="261" r:id="rId6"/>
    <p:sldId id="296" r:id="rId7"/>
    <p:sldId id="299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80" r:id="rId18"/>
    <p:sldId id="269" r:id="rId19"/>
    <p:sldId id="270" r:id="rId20"/>
    <p:sldId id="271" r:id="rId21"/>
    <p:sldId id="272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7" r:id="rId31"/>
    <p:sldId id="288" r:id="rId32"/>
    <p:sldId id="298" r:id="rId33"/>
    <p:sldId id="274" r:id="rId34"/>
    <p:sldId id="275" r:id="rId35"/>
    <p:sldId id="276" r:id="rId36"/>
    <p:sldId id="273" r:id="rId37"/>
    <p:sldId id="289" r:id="rId38"/>
    <p:sldId id="290" r:id="rId39"/>
    <p:sldId id="300" r:id="rId40"/>
    <p:sldId id="291" r:id="rId41"/>
    <p:sldId id="293" r:id="rId42"/>
    <p:sldId id="294" r:id="rId43"/>
    <p:sldId id="292" r:id="rId44"/>
    <p:sldId id="278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F0B28-155A-471C-A049-67561AD3B78A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67D71-6CB0-4C95-BE72-C4B30B5CFB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111F4F0-E3F6-49E0-8B4F-9F157C2F6D06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094FEA8-0FDD-4666-8F1F-34C3A43F7D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PELAKSANAAN ARBA’IN, ZIARAH DAN PRAKTEK IBADAH HAJI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OLEH</a:t>
            </a:r>
          </a:p>
          <a:p>
            <a:r>
              <a:rPr lang="en-US" dirty="0" smtClean="0"/>
              <a:t>H. MUZAMMIL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Kuburan</a:t>
            </a:r>
            <a:r>
              <a:rPr lang="en-US" sz="2800" dirty="0" smtClean="0"/>
              <a:t> </a:t>
            </a:r>
            <a:r>
              <a:rPr lang="en-US" sz="2800" dirty="0" err="1" smtClean="0"/>
              <a:t>Baqi</a:t>
            </a:r>
            <a:r>
              <a:rPr lang="en-US" sz="2800" dirty="0" smtClean="0"/>
              <a:t>’</a:t>
            </a:r>
          </a:p>
          <a:p>
            <a:endParaRPr lang="en-US" sz="2800" dirty="0"/>
          </a:p>
        </p:txBody>
      </p:sp>
      <p:pic>
        <p:nvPicPr>
          <p:cNvPr id="4" name="Picture 3" descr="https://encrypted-tbn3.gstatic.com/images?q=tbn:ANd9GcT6KeurRBILGJem_T36gq_sT-8LCj0OrsrNB0CKXu92C5q4yaTtC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629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Masjid</a:t>
            </a:r>
            <a:r>
              <a:rPr lang="en-US" sz="2800" dirty="0" smtClean="0"/>
              <a:t> </a:t>
            </a:r>
            <a:r>
              <a:rPr lang="en-US" sz="2800" dirty="0" err="1" smtClean="0"/>
              <a:t>Quba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https://encrypted-tbn2.gstatic.com/images?q=tbn:ANd9GcRPDebe_ChpHQ8wCf7dPCZ3adcVjNJINFs88Plo0jVjXhmSptwRY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32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Masjid</a:t>
            </a:r>
            <a:r>
              <a:rPr lang="en-US" sz="2800" dirty="0" smtClean="0"/>
              <a:t> </a:t>
            </a:r>
            <a:r>
              <a:rPr lang="en-US" sz="2800" dirty="0" err="1" smtClean="0"/>
              <a:t>qiblatain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https://encrypted-tbn0.gstatic.com/images?q=tbn:ANd9GcSn0idzJgCng79JOgNV7lAng3XAfFOcwKoXCkiH0mti-ZQWFQpUc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6372"/>
            <a:ext cx="6781800" cy="388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Pasar</a:t>
            </a:r>
            <a:r>
              <a:rPr lang="en-US" sz="2800" dirty="0" smtClean="0"/>
              <a:t> </a:t>
            </a:r>
            <a:r>
              <a:rPr lang="en-US" sz="2800" dirty="0" err="1" smtClean="0"/>
              <a:t>kurma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http://2.bp.blogspot.com/-BDtkO49M9QU/U7fuFlXF7TI/AAAAAAAACaM/l06xwG6t5rA/s1600/kur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80996"/>
            <a:ext cx="5943600" cy="40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Jabal</a:t>
            </a:r>
            <a:r>
              <a:rPr lang="en-US" sz="2800" dirty="0" smtClean="0"/>
              <a:t> magnet</a:t>
            </a:r>
          </a:p>
          <a:p>
            <a:endParaRPr lang="en-US" sz="2800" dirty="0"/>
          </a:p>
        </p:txBody>
      </p:sp>
      <p:pic>
        <p:nvPicPr>
          <p:cNvPr id="4" name="Picture 3" descr="https://encrypted-tbn0.gstatic.com/images?q=tbn:ANd9GcSacGgvGgvMoF2WOxhZTf5kH3nbXi_OWJdOmtOKqQgfD4oeHKz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Jabal</a:t>
            </a:r>
            <a:r>
              <a:rPr lang="en-US" sz="2400" dirty="0" smtClean="0"/>
              <a:t> </a:t>
            </a:r>
            <a:r>
              <a:rPr lang="en-US" sz="2400" dirty="0" err="1" smtClean="0"/>
              <a:t>Uhud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arminarekasurabaya.files.wordpress.com/2011/12/makamsyuhadauhud.jpg?w=550&amp;h=4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3895" y="1463992"/>
            <a:ext cx="5236210" cy="393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ziarah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Kota </a:t>
            </a:r>
            <a:r>
              <a:rPr lang="en-US" sz="2400" dirty="0" err="1" smtClean="0"/>
              <a:t>Mekah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Jeddah.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ziarah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Kota </a:t>
            </a:r>
            <a:r>
              <a:rPr lang="en-US" sz="2400" dirty="0" err="1" smtClean="0"/>
              <a:t>Mekkah</a:t>
            </a:r>
            <a:r>
              <a:rPr lang="en-US" sz="2400" dirty="0" smtClean="0"/>
              <a:t> </a:t>
            </a:r>
            <a:r>
              <a:rPr lang="en-US" sz="2400" dirty="0" err="1" smtClean="0"/>
              <a:t>inisiatif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haji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,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Adapun</a:t>
            </a:r>
            <a:r>
              <a:rPr lang="en-US" sz="2400" dirty="0" smtClean="0"/>
              <a:t> </a:t>
            </a:r>
            <a:r>
              <a:rPr lang="en-US" sz="2400" dirty="0" err="1" smtClean="0"/>
              <a:t>tempat-tempat</a:t>
            </a:r>
            <a:r>
              <a:rPr lang="en-US" sz="2400" dirty="0" smtClean="0"/>
              <a:t> </a:t>
            </a:r>
            <a:r>
              <a:rPr lang="en-US" sz="2400" dirty="0" err="1" smtClean="0"/>
              <a:t>ziarah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Kota </a:t>
            </a:r>
            <a:r>
              <a:rPr lang="en-US" sz="2400" dirty="0" err="1" smtClean="0"/>
              <a:t>Mekah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Masjidil</a:t>
            </a:r>
            <a:r>
              <a:rPr lang="en-US" sz="2400" dirty="0" smtClean="0"/>
              <a:t> </a:t>
            </a:r>
            <a:r>
              <a:rPr lang="en-US" sz="2400" dirty="0" err="1" smtClean="0"/>
              <a:t>Haram</a:t>
            </a:r>
            <a:r>
              <a:rPr lang="en-US" sz="2400" dirty="0" smtClean="0"/>
              <a:t>,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176 </a:t>
            </a:r>
            <a:r>
              <a:rPr lang="en-US" sz="2400" dirty="0" err="1" smtClean="0"/>
              <a:t>pintu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https://encrypted-tbn3.gstatic.com/images?q=tbn:ANd9GcTZrQ2GsUwdu9aP7FaGqxghh1TpbN-kiLzND_qWrK6zTvQxm1J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0"/>
            <a:ext cx="594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Kucing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encrypted-tbn0.gstatic.com/images?q=tbn:ANd9GcRyTiCQU5h85An0-kXPittcVDAeCT7O0w7RUcG2WnZLkwN7H4Tz3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039" y="2057401"/>
            <a:ext cx="57939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Masjid</a:t>
            </a:r>
            <a:r>
              <a:rPr lang="en-US" sz="2400" dirty="0" smtClean="0"/>
              <a:t> Jin.</a:t>
            </a:r>
          </a:p>
          <a:p>
            <a:endParaRPr lang="en-US" sz="2400" dirty="0"/>
          </a:p>
        </p:txBody>
      </p:sp>
      <p:pic>
        <p:nvPicPr>
          <p:cNvPr id="4" name="Picture 3" descr="https://encrypted-tbn3.gstatic.com/images?q=tbn:ANd9GcTkoVkxW8l0QGEp-AAqymjpYpFCHjrGDnwBhgyZBPOdbhUC6gh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607" y="1839595"/>
            <a:ext cx="4756785" cy="317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Ijabah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4" name="Picture 3" descr="http://images.detik.com/content/2010/12/15/157/masjid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PENGERTIAN ARBA’AN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Arba’in</a:t>
            </a:r>
            <a:r>
              <a:rPr lang="en-US" sz="2400" dirty="0" smtClean="0"/>
              <a:t>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,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40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Isya</a:t>
            </a:r>
            <a:r>
              <a:rPr lang="en-US" sz="2400" dirty="0" smtClean="0"/>
              <a:t>, </a:t>
            </a:r>
            <a:r>
              <a:rPr lang="en-US" sz="2400" dirty="0" err="1" smtClean="0"/>
              <a:t>Subuh</a:t>
            </a:r>
            <a:r>
              <a:rPr lang="en-US" sz="2400" dirty="0" smtClean="0"/>
              <a:t>, </a:t>
            </a:r>
            <a:r>
              <a:rPr lang="en-US" sz="2400" dirty="0" err="1" smtClean="0"/>
              <a:t>Dhuhur</a:t>
            </a:r>
            <a:r>
              <a:rPr lang="en-US" sz="2400" dirty="0" smtClean="0"/>
              <a:t>, </a:t>
            </a:r>
            <a:r>
              <a:rPr lang="en-US" sz="2400" dirty="0" err="1" smtClean="0"/>
              <a:t>Ashar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Maghrib</a:t>
            </a:r>
            <a:r>
              <a:rPr lang="en-US" sz="2400" dirty="0" smtClean="0"/>
              <a:t> )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putus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tertinggal</a:t>
            </a:r>
            <a:r>
              <a:rPr lang="en-US" sz="2400" dirty="0" smtClean="0"/>
              <a:t> </a:t>
            </a:r>
            <a:r>
              <a:rPr lang="en-US" sz="2400" dirty="0" err="1" smtClean="0"/>
              <a:t>takbirotul</a:t>
            </a:r>
            <a:r>
              <a:rPr lang="en-US" sz="2400" dirty="0" smtClean="0"/>
              <a:t> </a:t>
            </a:r>
            <a:r>
              <a:rPr lang="en-US" sz="2400" dirty="0" err="1" smtClean="0"/>
              <a:t>ihrom</a:t>
            </a:r>
            <a:r>
              <a:rPr lang="en-US" sz="2400" dirty="0" smtClean="0"/>
              <a:t> </a:t>
            </a:r>
            <a:r>
              <a:rPr lang="en-US" sz="2400" dirty="0" err="1" smtClean="0"/>
              <a:t>bertempat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Nabawi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Hadits</a:t>
            </a:r>
            <a:r>
              <a:rPr lang="en-US" sz="2400" dirty="0" smtClean="0"/>
              <a:t> yang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“ Dari </a:t>
            </a:r>
            <a:r>
              <a:rPr lang="en-US" sz="2400" dirty="0" err="1" smtClean="0"/>
              <a:t>Anas</a:t>
            </a:r>
            <a:r>
              <a:rPr lang="en-US" sz="2400" dirty="0" smtClean="0"/>
              <a:t> bin </a:t>
            </a:r>
            <a:r>
              <a:rPr lang="en-US" sz="2400" dirty="0" err="1" smtClean="0"/>
              <a:t>Malik</a:t>
            </a:r>
            <a:r>
              <a:rPr lang="en-US" sz="2400" dirty="0" smtClean="0"/>
              <a:t> Ra.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siapa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Masjidku</a:t>
            </a:r>
            <a:r>
              <a:rPr lang="en-US" sz="2400" dirty="0" smtClean="0"/>
              <a:t> 40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ketinggalan</a:t>
            </a:r>
            <a:r>
              <a:rPr lang="en-US" sz="2400" dirty="0" smtClean="0"/>
              <a:t> </a:t>
            </a:r>
            <a:r>
              <a:rPr lang="en-US" sz="2400" dirty="0" err="1" smtClean="0"/>
              <a:t>sekalipun</a:t>
            </a:r>
            <a:r>
              <a:rPr lang="en-US" sz="2400" dirty="0" smtClean="0"/>
              <a:t>, </a:t>
            </a:r>
            <a:r>
              <a:rPr lang="en-US" sz="2400" dirty="0" err="1" smtClean="0"/>
              <a:t>dicatatkan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baginya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neraka</a:t>
            </a:r>
            <a:r>
              <a:rPr lang="en-US" sz="2400" dirty="0" smtClean="0"/>
              <a:t>, </a:t>
            </a:r>
            <a:r>
              <a:rPr lang="en-US" sz="2400" dirty="0" err="1" smtClean="0"/>
              <a:t>keselamatan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siksaan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kemunafikan</a:t>
            </a:r>
            <a:r>
              <a:rPr lang="en-US" sz="2400" dirty="0" smtClean="0"/>
              <a:t>”. (HR. </a:t>
            </a:r>
            <a:r>
              <a:rPr lang="en-US" sz="2400" dirty="0" err="1" smtClean="0"/>
              <a:t>Akhmad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Thabrani</a:t>
            </a:r>
            <a:r>
              <a:rPr lang="en-US" sz="2400" dirty="0" smtClean="0"/>
              <a:t> ).</a:t>
            </a:r>
          </a:p>
          <a:p>
            <a:endParaRPr lang="en-US" sz="2400" dirty="0"/>
          </a:p>
          <a:p>
            <a:r>
              <a:rPr lang="en-US" sz="2400" dirty="0" err="1" smtClean="0"/>
              <a:t>Hadits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, “ </a:t>
            </a:r>
            <a:r>
              <a:rPr lang="en-US" sz="2400" dirty="0" err="1" smtClean="0"/>
              <a:t>dari</a:t>
            </a:r>
            <a:r>
              <a:rPr lang="en-US" sz="2400" dirty="0" smtClean="0"/>
              <a:t> Abu </a:t>
            </a:r>
            <a:r>
              <a:rPr lang="en-US" sz="2400" dirty="0" err="1" smtClean="0"/>
              <a:t>Hurairoh</a:t>
            </a:r>
            <a:r>
              <a:rPr lang="en-US" sz="2400" dirty="0" smtClean="0"/>
              <a:t> Ra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Nabi</a:t>
            </a:r>
            <a:r>
              <a:rPr lang="en-US" sz="2400" dirty="0" smtClean="0"/>
              <a:t> Saw </a:t>
            </a:r>
            <a:r>
              <a:rPr lang="en-US" sz="2400" dirty="0" err="1" smtClean="0"/>
              <a:t>bersabda</a:t>
            </a:r>
            <a:r>
              <a:rPr lang="en-US" sz="2400" dirty="0" smtClean="0"/>
              <a:t>, </a:t>
            </a:r>
            <a:r>
              <a:rPr lang="en-US" sz="2400" dirty="0" err="1" smtClean="0"/>
              <a:t>Satu</a:t>
            </a:r>
            <a:r>
              <a:rPr lang="en-US" sz="2400" dirty="0" smtClean="0"/>
              <a:t> kali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Masjidku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1000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selainnya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Masjidil</a:t>
            </a:r>
            <a:r>
              <a:rPr lang="en-US" sz="2400" dirty="0" smtClean="0"/>
              <a:t> </a:t>
            </a:r>
            <a:r>
              <a:rPr lang="en-US" sz="2400" dirty="0" err="1" smtClean="0"/>
              <a:t>Haram</a:t>
            </a:r>
            <a:r>
              <a:rPr lang="en-US" sz="2400" dirty="0" smtClean="0"/>
              <a:t> ( HR. </a:t>
            </a:r>
            <a:r>
              <a:rPr lang="en-US" sz="2400" dirty="0" err="1" smtClean="0"/>
              <a:t>Bukhori</a:t>
            </a:r>
            <a:r>
              <a:rPr lang="en-US" sz="2400" dirty="0" smtClean="0"/>
              <a:t> Muslim 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Jabal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Gua</a:t>
            </a:r>
            <a:r>
              <a:rPr lang="en-US" sz="2400" dirty="0" smtClean="0"/>
              <a:t> </a:t>
            </a:r>
            <a:r>
              <a:rPr lang="en-US" sz="2400" dirty="0" err="1" smtClean="0"/>
              <a:t>Hiro</a:t>
            </a:r>
            <a:r>
              <a:rPr lang="en-US" sz="2400" dirty="0" smtClean="0"/>
              <a:t>’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tourguidehaji.files.wordpress.com/2011/07/gua-hira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1"/>
            <a:ext cx="563879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sil gambar untuk gambar gua hira'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562383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/>
              <a:t>Jabal</a:t>
            </a:r>
            <a:r>
              <a:rPr lang="en-US" sz="2400" dirty="0" smtClean="0"/>
              <a:t> </a:t>
            </a:r>
            <a:r>
              <a:rPr lang="en-US" sz="2400" dirty="0" err="1" smtClean="0"/>
              <a:t>Tsur</a:t>
            </a:r>
            <a:endParaRPr lang="en-US" sz="2400" dirty="0"/>
          </a:p>
        </p:txBody>
      </p:sp>
      <p:pic>
        <p:nvPicPr>
          <p:cNvPr id="4" name="Content Placeholder 3" descr="http://cp.jurnalhajiumroh.com/uploads/radhite/image/jabal%20tsur%20jug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62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asil gambar untuk gambar gua tsu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00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Hasil gambar untuk gambar gua tsur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800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Arofah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encrypted-tbn0.gstatic.com/images?q=tbn:ANd9GcS9yqEucJAoNmNjBJy0dSLDYhmUFuznLRlwl6J5sI5d52sNGW3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392" y="1295400"/>
            <a:ext cx="5911215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Jabal</a:t>
            </a:r>
            <a:r>
              <a:rPr lang="en-US" sz="2400" dirty="0" smtClean="0"/>
              <a:t> </a:t>
            </a:r>
            <a:r>
              <a:rPr lang="en-US" sz="2400" dirty="0" err="1" smtClean="0"/>
              <a:t>Rahmah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encrypted-tbn0.gstatic.com/images?q=tbn:ANd9GcSebb21illJF2Az4u9RsXo6xt9Uwm12bHPCKHkOTOQLHV8zQIwQz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2337"/>
            <a:ext cx="5943600" cy="44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err="1" smtClean="0"/>
              <a:t>Muzdalifah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3.gstatic.com/images?q=tbn:ANd9GcSRnv0NtiHXjdVpKCw3Qh1G436B6zHapUiF196nrbwfoLDsgEP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3999"/>
            <a:ext cx="5943600" cy="41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Mina </a:t>
            </a:r>
            <a:endParaRPr lang="en-US" sz="2400" dirty="0"/>
          </a:p>
        </p:txBody>
      </p:sp>
      <p:pic>
        <p:nvPicPr>
          <p:cNvPr id="4" name="Content Placeholder 3" descr="http://www.first-institute.com/web_images/min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s://encrypted-tbn3.gstatic.com/images?q=tbn:ANd9GcQuiPmHk5Iog-M8A3gkK7j_r1ZXlH-36qbzhhVoTrKkxkDo_hL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Jamarot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encrypted-tbn0.gstatic.com/images?q=tbn:ANd9GcSoqCEypq4SmPx_C-CgSKd7IVNhPQS-6Ill9SKat86GEWjddlJtf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35463"/>
            <a:ext cx="5943600" cy="398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s://encrypted-tbn0.gstatic.com/images?q=tbn:ANd9GcS0pD2tB6F3o0l7EPhEV2o0tCZpPb3J_zdNocbt0guQcI6VsUO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144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Content Placeholder 3" descr="http://informasihaji.net/wp-content/uploads/2015/11/Masjid-Nabaw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984" y="1810353"/>
            <a:ext cx="4828032" cy="31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://static.republika.co.id/uploads/images/inpicture_slide/jumrah-aqabah-pilar-batu-tempat-melontar-jumrah-_121027092313-7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" y="719931"/>
            <a:ext cx="7905750" cy="491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10" name="Content Placeholder 9" descr="https://encrypted-tbn1.gstatic.com/images?q=tbn:ANd9GcQKodlK0Uy36dltai4DnP_a9PIgb5N6nsORywMZIRi_DITRNrZb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s://senyumislam.files.wordpress.com/2012/11/12871_3694588692931_1395844410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315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Kota Jeddah</a:t>
            </a:r>
          </a:p>
          <a:p>
            <a:endParaRPr lang="en-US" sz="2400" dirty="0"/>
          </a:p>
        </p:txBody>
      </p:sp>
      <p:pic>
        <p:nvPicPr>
          <p:cNvPr id="4" name="Picture 3" descr="Hasil gambar untuk gambar jedda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781799" cy="303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Air </a:t>
            </a:r>
            <a:r>
              <a:rPr lang="en-US" sz="2400" dirty="0" err="1" smtClean="0"/>
              <a:t>mancur</a:t>
            </a:r>
            <a:r>
              <a:rPr lang="en-US" sz="2400" dirty="0" smtClean="0"/>
              <a:t> </a:t>
            </a:r>
            <a:r>
              <a:rPr lang="en-US" sz="2400" dirty="0" err="1" smtClean="0"/>
              <a:t>jeddah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encrypted-tbn0.gstatic.com/images?q=tbn:ANd9GcQwFA85w48WskwyK33ti2K-gkudjrA3RWiHrdo8PfwGjoNyWAV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367" y="1676400"/>
            <a:ext cx="59432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/>
              <a:t>Sepeda</a:t>
            </a:r>
            <a:r>
              <a:rPr lang="en-US" sz="2400" dirty="0" smtClean="0"/>
              <a:t> </a:t>
            </a:r>
            <a:r>
              <a:rPr lang="en-US" sz="2400" dirty="0" err="1" smtClean="0"/>
              <a:t>Nabi</a:t>
            </a:r>
            <a:r>
              <a:rPr lang="en-US" sz="2400" dirty="0" smtClean="0"/>
              <a:t> Adam</a:t>
            </a:r>
            <a:endParaRPr lang="en-US" sz="2400" dirty="0"/>
          </a:p>
        </p:txBody>
      </p:sp>
      <p:pic>
        <p:nvPicPr>
          <p:cNvPr id="8" name="Content Placeholder 7" descr="https://encrypted-tbn1.gstatic.com/images?q=tbn:ANd9GcSI7gdJrfttk3lMFX0OuWJoHK8I3hrrJVx10Nn5Q1KSuII8Rou4g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terapung</a:t>
            </a:r>
            <a:endParaRPr lang="en-US" sz="2400" dirty="0"/>
          </a:p>
        </p:txBody>
      </p:sp>
      <p:pic>
        <p:nvPicPr>
          <p:cNvPr id="8" name="Content Placeholder 7" descr="http://elafgroup.com/wp-content/uploads/2013/01/1200X800_jeddah-mosque-othe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670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Qisos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c1.staticflickr.com/3/2336/2203152066_e423a6b4cb_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2337"/>
            <a:ext cx="5943600" cy="44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s://encrypted-tbn2.gstatic.com/images?q=tbn:ANd9GcSXsbxi9etSohDJRs2JHN_KAiLYGlam_HbcOmr_A0_yU8531h1CA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6400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Hukuman</a:t>
            </a:r>
            <a:r>
              <a:rPr lang="en-US" sz="2400" dirty="0" smtClean="0"/>
              <a:t> </a:t>
            </a:r>
            <a:r>
              <a:rPr lang="en-US" sz="2400" dirty="0" err="1" smtClean="0"/>
              <a:t>gantung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https://globalvoicesonline.org/wp-content/uploads/2013/05/BKyhc49CcAAQ6JA-322x300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haji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8 – 9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tiba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arba’in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kaitannya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haji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Mekkah</a:t>
            </a:r>
            <a:r>
              <a:rPr lang="en-US" sz="2400" dirty="0" smtClean="0"/>
              <a:t>, </a:t>
            </a:r>
            <a:r>
              <a:rPr lang="en-US" sz="2400" dirty="0" err="1" smtClean="0"/>
              <a:t>artinya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haji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sah</a:t>
            </a:r>
            <a:r>
              <a:rPr lang="en-US" sz="2400" dirty="0" smtClean="0"/>
              <a:t>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arbain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Arba’in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Nabawi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laki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</a:t>
            </a:r>
            <a:r>
              <a:rPr lang="en-US" sz="2400" dirty="0" smtClean="0"/>
              <a:t>. </a:t>
            </a:r>
            <a:r>
              <a:rPr lang="en-US" sz="2400" dirty="0" err="1" smtClean="0"/>
              <a:t>Awas</a:t>
            </a:r>
            <a:r>
              <a:rPr lang="en-US" sz="2400" dirty="0" smtClean="0"/>
              <a:t> </a:t>
            </a:r>
            <a:r>
              <a:rPr lang="en-US" sz="2400" dirty="0" err="1" smtClean="0"/>
              <a:t>hati-hati</a:t>
            </a:r>
            <a:r>
              <a:rPr lang="en-US" sz="2400" dirty="0" smtClean="0"/>
              <a:t> </a:t>
            </a: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Nabawi</a:t>
            </a:r>
            <a:r>
              <a:rPr lang="en-US" sz="2400" dirty="0" smtClean="0"/>
              <a:t> 86 </a:t>
            </a:r>
            <a:r>
              <a:rPr lang="en-US" sz="2400" dirty="0" err="1" smtClean="0"/>
              <a:t>buah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tempatnya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areal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agak</a:t>
            </a:r>
            <a:r>
              <a:rPr lang="en-US" sz="2400" dirty="0" smtClean="0"/>
              <a:t> </a:t>
            </a:r>
            <a:r>
              <a:rPr lang="en-US" sz="2400" dirty="0" err="1" smtClean="0"/>
              <a:t>keutara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dijaga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askar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diperiksa</a:t>
            </a:r>
            <a:r>
              <a:rPr lang="en-US" sz="2400" dirty="0" smtClean="0"/>
              <a:t> </a:t>
            </a:r>
            <a:r>
              <a:rPr lang="en-US" sz="2400" dirty="0" err="1" smtClean="0"/>
              <a:t>badannya</a:t>
            </a:r>
            <a:r>
              <a:rPr lang="en-US" sz="2400" dirty="0" smtClean="0"/>
              <a:t> </a:t>
            </a: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HP </a:t>
            </a:r>
            <a:r>
              <a:rPr lang="en-US" sz="2400" dirty="0" err="1" smtClean="0"/>
              <a:t>kamera</a:t>
            </a:r>
            <a:r>
              <a:rPr lang="en-US" sz="2400" dirty="0" smtClean="0"/>
              <a:t> </a:t>
            </a:r>
            <a:r>
              <a:rPr lang="en-US" sz="2400" dirty="0" err="1" smtClean="0"/>
              <a:t>disuruh</a:t>
            </a:r>
            <a:r>
              <a:rPr lang="en-US" sz="2400" dirty="0" smtClean="0"/>
              <a:t> </a:t>
            </a:r>
            <a:r>
              <a:rPr lang="en-US" sz="2400" dirty="0" err="1" smtClean="0"/>
              <a:t>titip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haji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Nabawi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Arbain</a:t>
            </a:r>
            <a:r>
              <a:rPr lang="en-US" sz="2400" dirty="0" smtClean="0"/>
              <a:t>, </a:t>
            </a:r>
            <a:r>
              <a:rPr lang="en-US" sz="2400" dirty="0" err="1" smtClean="0"/>
              <a:t>Ziarah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Maqam</a:t>
            </a:r>
            <a:r>
              <a:rPr lang="en-US" sz="2400" dirty="0" smtClean="0"/>
              <a:t> </a:t>
            </a:r>
            <a:r>
              <a:rPr lang="en-US" sz="2400" dirty="0" err="1" smtClean="0"/>
              <a:t>Rasulullah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Nabawi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mustajab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berdo’a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Raudhoh</a:t>
            </a:r>
            <a:r>
              <a:rPr lang="en-US" sz="2400" dirty="0" smtClean="0"/>
              <a:t>/</a:t>
            </a:r>
            <a:r>
              <a:rPr lang="en-US" sz="2400" dirty="0" err="1" smtClean="0"/>
              <a:t>taman</a:t>
            </a:r>
            <a:r>
              <a:rPr lang="en-US" sz="2400" dirty="0" smtClean="0"/>
              <a:t>, </a:t>
            </a:r>
            <a:r>
              <a:rPr lang="en-US" sz="2400" dirty="0" err="1" smtClean="0"/>
              <a:t>Rasulullah</a:t>
            </a:r>
            <a:r>
              <a:rPr lang="en-US" sz="2400" dirty="0" smtClean="0"/>
              <a:t> </a:t>
            </a:r>
            <a:r>
              <a:rPr lang="en-US" sz="2400" dirty="0" err="1" smtClean="0"/>
              <a:t>bersabda</a:t>
            </a:r>
            <a:r>
              <a:rPr lang="en-US" sz="2400" dirty="0" smtClean="0"/>
              <a:t> “ </a:t>
            </a:r>
          </a:p>
          <a:p>
            <a:r>
              <a:rPr lang="en-US" sz="2400" dirty="0" smtClean="0"/>
              <a:t>“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rumahku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mimbarku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taman</a:t>
            </a:r>
            <a:r>
              <a:rPr lang="en-US" sz="2400" dirty="0" smtClean="0"/>
              <a:t> (</a:t>
            </a:r>
            <a:r>
              <a:rPr lang="en-US" sz="2400" dirty="0" err="1" smtClean="0"/>
              <a:t>Raudhoh</a:t>
            </a:r>
            <a:r>
              <a:rPr lang="en-US" sz="2400" dirty="0" smtClean="0"/>
              <a:t>) </a:t>
            </a:r>
            <a:r>
              <a:rPr lang="en-US" sz="2400" dirty="0" err="1" smtClean="0"/>
              <a:t>dari</a:t>
            </a:r>
            <a:r>
              <a:rPr lang="en-US" sz="2400" dirty="0" smtClean="0"/>
              <a:t> taman2 </a:t>
            </a:r>
            <a:r>
              <a:rPr lang="en-US" sz="2400" dirty="0" err="1" smtClean="0"/>
              <a:t>surga</a:t>
            </a:r>
            <a:r>
              <a:rPr lang="en-US" sz="2400" dirty="0" smtClean="0"/>
              <a:t> ( HR. </a:t>
            </a:r>
            <a:r>
              <a:rPr lang="en-US" sz="2400" dirty="0" err="1" smtClean="0"/>
              <a:t>Tirmizi</a:t>
            </a:r>
            <a:r>
              <a:rPr lang="en-US" sz="2400" dirty="0" smtClean="0"/>
              <a:t> )</a:t>
            </a:r>
          </a:p>
          <a:p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Raudhoh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karpet</a:t>
            </a:r>
            <a:r>
              <a:rPr lang="en-US" sz="2400" dirty="0" smtClean="0"/>
              <a:t> </a:t>
            </a:r>
            <a:r>
              <a:rPr lang="en-US" sz="2400" dirty="0" err="1" smtClean="0"/>
              <a:t>hijau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luasnya</a:t>
            </a:r>
            <a:r>
              <a:rPr lang="en-US" sz="2400" dirty="0" smtClean="0"/>
              <a:t> :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Timur</a:t>
            </a:r>
            <a:r>
              <a:rPr lang="en-US" sz="2400" dirty="0" smtClean="0"/>
              <a:t> – Barat : 22 m    Utara – Selatan : 15 m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s://encrypted-tbn1.gstatic.com/images?q=tbn:ANd9GcTRor_CWZ4RCWGmgUzKzyFrZrKW9UdVRogBdt_6quNeLHje8vu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40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Hawa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 descr="http://3.bp.blogspot.com/-EkWW-Fpev6c/U7TBVZSyQSI/AAAAAAAAA7Y/bMmAbpjnhHg/s1600/Ziarah+ke+Makam+Siti+Haw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102" y="1066801"/>
            <a:ext cx="4963795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4" name="Content Placeholder 3" descr="http://1.bp.blogspot.com/-I3wlsIKjd28/TkBx3R3wM2I/AAAAAAAAArQ/PtxM7pMmUK8/s1600/Amma+Haww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955" y="1066801"/>
            <a:ext cx="778808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Qornies</a:t>
            </a:r>
            <a:r>
              <a:rPr lang="en-US" sz="2400" dirty="0" smtClean="0"/>
              <a:t> Jeddah</a:t>
            </a:r>
          </a:p>
          <a:p>
            <a:endParaRPr lang="en-US" sz="2400" dirty="0"/>
          </a:p>
        </p:txBody>
      </p:sp>
      <p:pic>
        <p:nvPicPr>
          <p:cNvPr id="4" name="Picture 3" descr="http://2.bp.blogspot.com/-nwtvYwp709U/TqFdHP3pzoI/AAAAAAAAARQ/y0grjDIVN9s/s1600/IMG00251-20100303-09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2337"/>
            <a:ext cx="5943600" cy="44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 smtClean="0"/>
              <a:t>manasik</a:t>
            </a:r>
            <a:r>
              <a:rPr lang="en-US" sz="2000" dirty="0" smtClean="0"/>
              <a:t> </a:t>
            </a:r>
            <a:r>
              <a:rPr lang="en-US" sz="2000" dirty="0" err="1" smtClean="0"/>
              <a:t>Haji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Praktek</a:t>
            </a:r>
            <a:r>
              <a:rPr lang="en-US" sz="2000" dirty="0" smtClean="0"/>
              <a:t> </a:t>
            </a:r>
            <a:r>
              <a:rPr lang="en-US" sz="2000" dirty="0" err="1" smtClean="0"/>
              <a:t>memakai</a:t>
            </a:r>
            <a:r>
              <a:rPr lang="en-US" sz="2000" dirty="0" smtClean="0"/>
              <a:t> </a:t>
            </a:r>
            <a:r>
              <a:rPr lang="en-US" sz="2000" dirty="0" err="1" smtClean="0"/>
              <a:t>kain</a:t>
            </a:r>
            <a:r>
              <a:rPr lang="en-US" sz="2000" dirty="0" smtClean="0"/>
              <a:t> ihram.( </a:t>
            </a:r>
            <a:r>
              <a:rPr lang="en-US" sz="2000" dirty="0" err="1" smtClean="0"/>
              <a:t>mandi</a:t>
            </a:r>
            <a:r>
              <a:rPr lang="en-US" sz="2000" dirty="0" smtClean="0"/>
              <a:t>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, </a:t>
            </a:r>
            <a:r>
              <a:rPr lang="en-US" sz="2000" dirty="0" err="1" smtClean="0"/>
              <a:t>siapkan</a:t>
            </a:r>
            <a:r>
              <a:rPr lang="en-US" sz="2000" dirty="0" smtClean="0"/>
              <a:t> </a:t>
            </a:r>
            <a:r>
              <a:rPr lang="en-US" sz="2000" dirty="0" err="1" smtClean="0"/>
              <a:t>kain</a:t>
            </a:r>
            <a:r>
              <a:rPr lang="en-US" sz="2000" dirty="0" smtClean="0"/>
              <a:t> ihram 2 </a:t>
            </a:r>
            <a:r>
              <a:rPr lang="en-US" sz="2000" dirty="0" err="1" smtClean="0"/>
              <a:t>helai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berjahit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</a:t>
            </a:r>
            <a:r>
              <a:rPr lang="en-US" sz="2000" dirty="0" err="1" smtClean="0"/>
              <a:t>pakaian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menutup</a:t>
            </a:r>
            <a:r>
              <a:rPr lang="en-US" sz="2000" dirty="0" smtClean="0"/>
              <a:t> </a:t>
            </a:r>
            <a:r>
              <a:rPr lang="en-US" sz="2000" dirty="0" err="1" smtClean="0"/>
              <a:t>aurat</a:t>
            </a:r>
            <a:r>
              <a:rPr lang="en-US" sz="2000" dirty="0" smtClean="0"/>
              <a:t>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</a:t>
            </a:r>
            <a:r>
              <a:rPr lang="en-US" sz="2000" dirty="0" err="1" smtClean="0"/>
              <a:t>telapak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).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Sholat</a:t>
            </a:r>
            <a:r>
              <a:rPr lang="en-US" sz="2000" dirty="0" smtClean="0"/>
              <a:t> </a:t>
            </a:r>
            <a:r>
              <a:rPr lang="en-US" sz="2000" dirty="0" err="1" smtClean="0"/>
              <a:t>sunnat</a:t>
            </a:r>
            <a:r>
              <a:rPr lang="en-US" sz="2000" dirty="0" smtClean="0"/>
              <a:t> ihram. ( 2 </a:t>
            </a:r>
            <a:r>
              <a:rPr lang="en-US" sz="2000" dirty="0" err="1" smtClean="0"/>
              <a:t>roka’at</a:t>
            </a:r>
            <a:r>
              <a:rPr lang="en-US" sz="2000" dirty="0" smtClean="0"/>
              <a:t> ).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Niat</a:t>
            </a:r>
            <a:r>
              <a:rPr lang="en-US" sz="2000" dirty="0" smtClean="0"/>
              <a:t> ihram. ( </a:t>
            </a:r>
            <a:r>
              <a:rPr lang="en-US" sz="2000" dirty="0" err="1" smtClean="0"/>
              <a:t>labbaik</a:t>
            </a:r>
            <a:r>
              <a:rPr lang="en-US" sz="2000" dirty="0" smtClean="0"/>
              <a:t> </a:t>
            </a:r>
            <a:r>
              <a:rPr lang="en-US" sz="2000" dirty="0" err="1" smtClean="0"/>
              <a:t>allohummah</a:t>
            </a:r>
            <a:r>
              <a:rPr lang="en-US" sz="2000" dirty="0" smtClean="0"/>
              <a:t> </a:t>
            </a:r>
            <a:r>
              <a:rPr lang="en-US" sz="2000" dirty="0" err="1" smtClean="0"/>
              <a:t>hajjan</a:t>
            </a:r>
            <a:r>
              <a:rPr lang="en-US" sz="2000" dirty="0" smtClean="0"/>
              <a:t> ). Dan </a:t>
            </a:r>
            <a:r>
              <a:rPr lang="en-US" sz="2000" dirty="0" err="1" smtClean="0"/>
              <a:t>dilajutkan</a:t>
            </a:r>
            <a:r>
              <a:rPr lang="en-US" sz="2000" dirty="0" smtClean="0"/>
              <a:t> </a:t>
            </a:r>
            <a:r>
              <a:rPr lang="en-US" sz="2000" dirty="0" err="1" smtClean="0"/>
              <a:t>baca</a:t>
            </a:r>
            <a:r>
              <a:rPr lang="en-US" sz="2000" dirty="0" smtClean="0"/>
              <a:t> </a:t>
            </a:r>
            <a:r>
              <a:rPr lang="en-US" sz="2000" dirty="0" err="1" smtClean="0"/>
              <a:t>talbiyah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Wukuf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Arofah</a:t>
            </a:r>
            <a:r>
              <a:rPr lang="en-US" sz="2000" dirty="0" smtClean="0"/>
              <a:t>. ( </a:t>
            </a:r>
            <a:r>
              <a:rPr lang="en-US" sz="2000" dirty="0" err="1" smtClean="0"/>
              <a:t>Tarwiyah</a:t>
            </a:r>
            <a:r>
              <a:rPr lang="en-US" sz="2000" dirty="0" smtClean="0"/>
              <a:t> </a:t>
            </a:r>
            <a:r>
              <a:rPr lang="en-US" sz="2000" dirty="0" err="1" smtClean="0"/>
              <a:t>berangkat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tgl</a:t>
            </a:r>
            <a:r>
              <a:rPr lang="en-US" sz="2000" dirty="0" smtClean="0"/>
              <a:t> 8 </a:t>
            </a:r>
            <a:r>
              <a:rPr lang="en-US" sz="2000" dirty="0" err="1" smtClean="0"/>
              <a:t>dzulhijjah</a:t>
            </a:r>
            <a:r>
              <a:rPr lang="en-US" sz="2000" dirty="0" smtClean="0"/>
              <a:t> jam 8 </a:t>
            </a:r>
            <a:r>
              <a:rPr lang="en-US" sz="2000" dirty="0" err="1" smtClean="0"/>
              <a:t>pagi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Mina,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siang</a:t>
            </a:r>
            <a:r>
              <a:rPr lang="en-US" sz="2000" dirty="0" smtClean="0"/>
              <a:t> – sore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Arofah</a:t>
            </a:r>
            <a:r>
              <a:rPr lang="en-US" sz="2000" dirty="0" smtClean="0"/>
              <a:t> , </a:t>
            </a:r>
            <a:r>
              <a:rPr lang="en-US" sz="2000" dirty="0" err="1" smtClean="0"/>
              <a:t>tgl</a:t>
            </a:r>
            <a:r>
              <a:rPr lang="en-US" sz="2000" dirty="0" smtClean="0"/>
              <a:t> 9 </a:t>
            </a:r>
            <a:r>
              <a:rPr lang="en-US" sz="2000" dirty="0" err="1" smtClean="0"/>
              <a:t>dzulhijjah</a:t>
            </a:r>
            <a:r>
              <a:rPr lang="en-US" sz="2000" dirty="0" smtClean="0"/>
              <a:t>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 </a:t>
            </a:r>
            <a:r>
              <a:rPr lang="en-US" sz="2000" dirty="0" err="1" smtClean="0"/>
              <a:t>lengser</a:t>
            </a:r>
            <a:r>
              <a:rPr lang="en-US" sz="2000" dirty="0" smtClean="0"/>
              <a:t> 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khutbah</a:t>
            </a:r>
            <a:r>
              <a:rPr lang="en-US" sz="2000" dirty="0" smtClean="0"/>
              <a:t> </a:t>
            </a:r>
            <a:r>
              <a:rPr lang="en-US" sz="2000" dirty="0" err="1" smtClean="0"/>
              <a:t>wukuf</a:t>
            </a:r>
            <a:r>
              <a:rPr lang="en-US" sz="2000" dirty="0" smtClean="0"/>
              <a:t> </a:t>
            </a:r>
            <a:r>
              <a:rPr lang="en-US" sz="2000" dirty="0" err="1" smtClean="0"/>
              <a:t>dilanjutkan</a:t>
            </a:r>
            <a:r>
              <a:rPr lang="en-US" sz="2000" dirty="0" smtClean="0"/>
              <a:t> </a:t>
            </a:r>
            <a:r>
              <a:rPr lang="en-US" sz="2000" dirty="0" err="1" smtClean="0"/>
              <a:t>sholat</a:t>
            </a:r>
            <a:r>
              <a:rPr lang="en-US" sz="2000" dirty="0" smtClean="0"/>
              <a:t> </a:t>
            </a:r>
            <a:r>
              <a:rPr lang="en-US" sz="2000" dirty="0" err="1" smtClean="0"/>
              <a:t>dhuhur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ashar</a:t>
            </a:r>
            <a:r>
              <a:rPr lang="en-US" sz="2000" dirty="0" smtClean="0"/>
              <a:t> </a:t>
            </a:r>
            <a:r>
              <a:rPr lang="en-US" sz="2000" dirty="0" err="1" smtClean="0"/>
              <a:t>jamak</a:t>
            </a:r>
            <a:r>
              <a:rPr lang="en-US" sz="2000" dirty="0" smtClean="0"/>
              <a:t> </a:t>
            </a:r>
            <a:r>
              <a:rPr lang="en-US" sz="2000" dirty="0" err="1" smtClean="0"/>
              <a:t>qashar</a:t>
            </a:r>
            <a:r>
              <a:rPr lang="en-US" sz="2000" dirty="0" smtClean="0"/>
              <a:t> ).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Mabit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Muzdalifah</a:t>
            </a:r>
            <a:r>
              <a:rPr lang="en-US" sz="2000" dirty="0" smtClean="0"/>
              <a:t>.(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 </a:t>
            </a:r>
            <a:r>
              <a:rPr lang="en-US" sz="2000" dirty="0" err="1" smtClean="0"/>
              <a:t>tenggelam</a:t>
            </a:r>
            <a:r>
              <a:rPr lang="en-US" sz="2000" dirty="0" smtClean="0"/>
              <a:t> </a:t>
            </a:r>
            <a:r>
              <a:rPr lang="en-US" sz="2000" dirty="0" err="1" smtClean="0"/>
              <a:t>jema’ah</a:t>
            </a:r>
            <a:r>
              <a:rPr lang="en-US" sz="2000" dirty="0" smtClean="0"/>
              <a:t> </a:t>
            </a:r>
            <a:r>
              <a:rPr lang="en-US" sz="2000" dirty="0" err="1" smtClean="0"/>
              <a:t>berangkat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Muzdalifah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lewat</a:t>
            </a:r>
            <a:r>
              <a:rPr lang="en-US" sz="2000" dirty="0" smtClean="0"/>
              <a:t> </a:t>
            </a:r>
            <a:r>
              <a:rPr lang="en-US" sz="2000" dirty="0" err="1" smtClean="0"/>
              <a:t>tengah</a:t>
            </a:r>
            <a:r>
              <a:rPr lang="en-US" sz="2000" dirty="0" smtClean="0"/>
              <a:t> </a:t>
            </a:r>
            <a:r>
              <a:rPr lang="en-US" sz="2000" dirty="0" err="1" smtClean="0"/>
              <a:t>malam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ambil</a:t>
            </a:r>
            <a:r>
              <a:rPr lang="en-US" sz="2000" dirty="0" smtClean="0"/>
              <a:t> </a:t>
            </a:r>
            <a:r>
              <a:rPr lang="en-US" sz="2000" dirty="0" err="1" smtClean="0"/>
              <a:t>krikil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sholat</a:t>
            </a:r>
            <a:r>
              <a:rPr lang="en-US" sz="2000" dirty="0" smtClean="0"/>
              <a:t> </a:t>
            </a:r>
            <a:r>
              <a:rPr lang="en-US" sz="2000" dirty="0" err="1" smtClean="0"/>
              <a:t>magrib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isyak</a:t>
            </a:r>
            <a:r>
              <a:rPr lang="en-US" sz="2000" dirty="0" smtClean="0"/>
              <a:t> </a:t>
            </a:r>
            <a:r>
              <a:rPr lang="en-US" sz="2000" dirty="0" err="1" smtClean="0"/>
              <a:t>jamak</a:t>
            </a:r>
            <a:r>
              <a:rPr lang="en-US" sz="2000" dirty="0" smtClean="0"/>
              <a:t> </a:t>
            </a:r>
            <a:r>
              <a:rPr lang="en-US" sz="2000" dirty="0" err="1" smtClean="0"/>
              <a:t>qashar</a:t>
            </a:r>
            <a:r>
              <a:rPr lang="en-US" sz="2000" dirty="0" smtClean="0"/>
              <a:t> ). ( 7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krikil</a:t>
            </a:r>
            <a:r>
              <a:rPr lang="en-US" sz="2000" dirty="0" smtClean="0"/>
              <a:t> </a:t>
            </a:r>
            <a:r>
              <a:rPr lang="en-US" sz="2000" dirty="0" err="1" smtClean="0"/>
              <a:t>utk</a:t>
            </a:r>
            <a:r>
              <a:rPr lang="en-US" sz="2000" dirty="0" smtClean="0"/>
              <a:t> </a:t>
            </a:r>
            <a:r>
              <a:rPr lang="en-US" sz="2000" dirty="0" err="1" smtClean="0"/>
              <a:t>melontar</a:t>
            </a:r>
            <a:r>
              <a:rPr lang="en-US" sz="2000" dirty="0" smtClean="0"/>
              <a:t> </a:t>
            </a:r>
            <a:r>
              <a:rPr lang="en-US" sz="2000" dirty="0" err="1" smtClean="0"/>
              <a:t>aqobah</a:t>
            </a:r>
            <a:r>
              <a:rPr lang="en-US" sz="2000" dirty="0" smtClean="0"/>
              <a:t>, 49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bgi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nafar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, 70 </a:t>
            </a:r>
            <a:r>
              <a:rPr lang="en-US" sz="2000" dirty="0" err="1" smtClean="0"/>
              <a:t>butir</a:t>
            </a:r>
            <a:r>
              <a:rPr lang="en-US" sz="2000" dirty="0" smtClean="0"/>
              <a:t> </a:t>
            </a:r>
            <a:r>
              <a:rPr lang="en-US" sz="2000" dirty="0" err="1" smtClean="0"/>
              <a:t>nafar</a:t>
            </a:r>
            <a:r>
              <a:rPr lang="en-US" sz="2000" dirty="0" smtClean="0"/>
              <a:t> </a:t>
            </a:r>
            <a:r>
              <a:rPr lang="en-US" sz="2000" dirty="0" err="1" smtClean="0"/>
              <a:t>tsani</a:t>
            </a:r>
            <a:r>
              <a:rPr lang="en-US" sz="2000" dirty="0" smtClean="0"/>
              <a:t>).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Mabit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Mina. (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Muzdalifah</a:t>
            </a:r>
            <a:r>
              <a:rPr lang="en-US" sz="2000" dirty="0" smtClean="0"/>
              <a:t> </a:t>
            </a:r>
            <a:r>
              <a:rPr lang="en-US" sz="2000" dirty="0" err="1" smtClean="0"/>
              <a:t>lewat</a:t>
            </a:r>
            <a:r>
              <a:rPr lang="en-US" sz="2000" dirty="0" smtClean="0"/>
              <a:t> </a:t>
            </a:r>
            <a:r>
              <a:rPr lang="en-US" sz="2000" dirty="0" err="1" smtClean="0"/>
              <a:t>tengah</a:t>
            </a:r>
            <a:r>
              <a:rPr lang="en-US" sz="2000" dirty="0" smtClean="0"/>
              <a:t> </a:t>
            </a:r>
            <a:r>
              <a:rPr lang="en-US" sz="2000" dirty="0" err="1" smtClean="0"/>
              <a:t>malam</a:t>
            </a:r>
            <a:r>
              <a:rPr lang="en-US" sz="2000" dirty="0" smtClean="0"/>
              <a:t> – </a:t>
            </a:r>
            <a:r>
              <a:rPr lang="en-US" sz="2000" dirty="0" err="1" smtClean="0"/>
              <a:t>pagi</a:t>
            </a:r>
            <a:r>
              <a:rPr lang="en-US" sz="2000" dirty="0" smtClean="0"/>
              <a:t> </a:t>
            </a:r>
            <a:r>
              <a:rPr lang="en-US" sz="2000" dirty="0" err="1" smtClean="0"/>
              <a:t>jema’ah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tiba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Mina 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err="1" smtClean="0"/>
              <a:t>Melontar</a:t>
            </a:r>
            <a:r>
              <a:rPr lang="en-US" sz="2400" dirty="0" smtClean="0"/>
              <a:t> </a:t>
            </a:r>
            <a:r>
              <a:rPr lang="en-US" sz="2400" dirty="0" err="1" smtClean="0"/>
              <a:t>Jumroh</a:t>
            </a:r>
            <a:r>
              <a:rPr lang="en-US" sz="2400" dirty="0" smtClean="0"/>
              <a:t> </a:t>
            </a:r>
            <a:r>
              <a:rPr lang="en-US" sz="2400" dirty="0" err="1" smtClean="0"/>
              <a:t>aqobah</a:t>
            </a:r>
            <a:r>
              <a:rPr lang="en-US" sz="2400" dirty="0" smtClean="0"/>
              <a:t>/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nahar</a:t>
            </a:r>
            <a:r>
              <a:rPr lang="en-US" sz="2400" dirty="0" smtClean="0"/>
              <a:t> ( </a:t>
            </a:r>
            <a:r>
              <a:rPr lang="en-US" sz="2400" dirty="0" err="1" smtClean="0"/>
              <a:t>melempar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situasi</a:t>
            </a:r>
            <a:r>
              <a:rPr lang="en-US" sz="2400" dirty="0" smtClean="0"/>
              <a:t> ).(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Afdhol</a:t>
            </a:r>
            <a:r>
              <a:rPr lang="en-US" sz="2400" dirty="0" smtClean="0"/>
              <a:t> :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terbit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– 11 </a:t>
            </a:r>
            <a:r>
              <a:rPr lang="en-US" sz="2400" dirty="0" err="1" smtClean="0"/>
              <a:t>siang</a:t>
            </a:r>
            <a:r>
              <a:rPr lang="en-US" sz="2400" dirty="0" smtClean="0"/>
              <a:t>,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ikhtiar</a:t>
            </a:r>
            <a:r>
              <a:rPr lang="en-US" sz="2400" dirty="0" smtClean="0"/>
              <a:t> : </a:t>
            </a:r>
            <a:r>
              <a:rPr lang="en-US" sz="2400" dirty="0" err="1" smtClean="0"/>
              <a:t>siang</a:t>
            </a:r>
            <a:r>
              <a:rPr lang="en-US" sz="2400" dirty="0" smtClean="0"/>
              <a:t> –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tenggelam</a:t>
            </a:r>
            <a:r>
              <a:rPr lang="en-US" sz="2400" dirty="0" smtClean="0"/>
              <a:t>,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Jawaz</a:t>
            </a:r>
            <a:r>
              <a:rPr lang="en-US" sz="2400" dirty="0" smtClean="0"/>
              <a:t>/</a:t>
            </a:r>
            <a:r>
              <a:rPr lang="en-US" sz="2400" dirty="0" err="1" smtClean="0"/>
              <a:t>dibolehkan</a:t>
            </a:r>
            <a:r>
              <a:rPr lang="en-US" sz="2400" dirty="0" smtClean="0"/>
              <a:t> : </a:t>
            </a:r>
            <a:r>
              <a:rPr lang="en-US" sz="2400" dirty="0" err="1" smtClean="0"/>
              <a:t>lewat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</a:t>
            </a:r>
            <a:r>
              <a:rPr lang="en-US" sz="2400" dirty="0" err="1" smtClean="0"/>
              <a:t>tgl</a:t>
            </a:r>
            <a:r>
              <a:rPr lang="en-US" sz="2400" dirty="0" smtClean="0"/>
              <a:t> 10 </a:t>
            </a:r>
            <a:r>
              <a:rPr lang="en-US" sz="2400" dirty="0" err="1" smtClean="0"/>
              <a:t>Dzulhijjah</a:t>
            </a:r>
            <a:r>
              <a:rPr lang="en-US" sz="2400" dirty="0" smtClean="0"/>
              <a:t> -  </a:t>
            </a:r>
            <a:r>
              <a:rPr lang="en-US" sz="2400" dirty="0" err="1" smtClean="0"/>
              <a:t>terbit</a:t>
            </a:r>
            <a:r>
              <a:rPr lang="en-US" sz="2400" dirty="0" smtClean="0"/>
              <a:t> </a:t>
            </a:r>
            <a:r>
              <a:rPr lang="en-US" sz="2400" dirty="0" err="1" smtClean="0"/>
              <a:t>fajar</a:t>
            </a:r>
            <a:r>
              <a:rPr lang="en-US" sz="2400" dirty="0" smtClean="0"/>
              <a:t> ).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Tahalul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. ( </a:t>
            </a:r>
            <a:r>
              <a:rPr lang="en-US" sz="2400" dirty="0" err="1" smtClean="0"/>
              <a:t>habis</a:t>
            </a:r>
            <a:r>
              <a:rPr lang="en-US" sz="2400" dirty="0" smtClean="0"/>
              <a:t> </a:t>
            </a:r>
            <a:r>
              <a:rPr lang="en-US" sz="2400" dirty="0" err="1" smtClean="0"/>
              <a:t>lempar</a:t>
            </a:r>
            <a:r>
              <a:rPr lang="en-US" sz="2400" dirty="0" smtClean="0"/>
              <a:t> </a:t>
            </a:r>
            <a:r>
              <a:rPr lang="en-US" sz="2400" dirty="0" err="1" smtClean="0"/>
              <a:t>jumroh</a:t>
            </a:r>
            <a:r>
              <a:rPr lang="en-US" sz="2400" dirty="0" smtClean="0"/>
              <a:t> </a:t>
            </a:r>
            <a:r>
              <a:rPr lang="en-US" sz="2400" dirty="0" err="1" smtClean="0"/>
              <a:t>aqobah</a:t>
            </a:r>
            <a:r>
              <a:rPr lang="en-US" sz="2400" dirty="0" smtClean="0"/>
              <a:t> </a:t>
            </a:r>
            <a:r>
              <a:rPr lang="en-US" sz="2400" dirty="0" err="1" smtClean="0"/>
              <a:t>gunting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).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Melontar</a:t>
            </a:r>
            <a:r>
              <a:rPr lang="en-US" sz="2400" dirty="0" smtClean="0"/>
              <a:t> </a:t>
            </a:r>
            <a:r>
              <a:rPr lang="en-US" sz="2400" dirty="0" err="1" smtClean="0"/>
              <a:t>jumroh</a:t>
            </a:r>
            <a:r>
              <a:rPr lang="en-US" sz="2400" dirty="0" smtClean="0"/>
              <a:t> </a:t>
            </a:r>
            <a:r>
              <a:rPr lang="en-US" sz="2400" dirty="0" err="1" smtClean="0"/>
              <a:t>ula</a:t>
            </a:r>
            <a:r>
              <a:rPr lang="en-US" sz="2400" dirty="0" smtClean="0"/>
              <a:t>, </a:t>
            </a:r>
            <a:r>
              <a:rPr lang="en-US" sz="2400" dirty="0" err="1" smtClean="0"/>
              <a:t>wustho</a:t>
            </a:r>
            <a:r>
              <a:rPr lang="en-US" sz="2400" dirty="0" smtClean="0"/>
              <a:t>, </a:t>
            </a:r>
            <a:r>
              <a:rPr lang="en-US" sz="2400" dirty="0" err="1" smtClean="0"/>
              <a:t>aqobah</a:t>
            </a:r>
            <a:r>
              <a:rPr lang="en-US" sz="2400" dirty="0" smtClean="0"/>
              <a:t>. (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tgl</a:t>
            </a:r>
            <a:r>
              <a:rPr lang="en-US" sz="2400" dirty="0" smtClean="0"/>
              <a:t> 11, 12, 13 </a:t>
            </a:r>
            <a:r>
              <a:rPr lang="en-US" sz="2400" dirty="0" err="1" smtClean="0"/>
              <a:t>Dzulhijjah</a:t>
            </a:r>
            <a:r>
              <a:rPr lang="en-US" sz="2400" dirty="0" smtClean="0"/>
              <a:t>/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tasyrik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waktunya</a:t>
            </a:r>
            <a:r>
              <a:rPr lang="en-US" sz="2400" dirty="0" smtClean="0"/>
              <a:t> </a:t>
            </a:r>
            <a:r>
              <a:rPr lang="en-US" sz="2400" dirty="0" err="1" smtClean="0"/>
              <a:t>disesuaikan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). (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Afdhol</a:t>
            </a:r>
            <a:r>
              <a:rPr lang="en-US" sz="2400" dirty="0" smtClean="0"/>
              <a:t> : </a:t>
            </a:r>
            <a:r>
              <a:rPr lang="en-US" sz="2400" dirty="0" err="1" smtClean="0"/>
              <a:t>Ba’da</a:t>
            </a:r>
            <a:r>
              <a:rPr lang="en-US" sz="2400" dirty="0" smtClean="0"/>
              <a:t> </a:t>
            </a:r>
            <a:r>
              <a:rPr lang="en-US" sz="2400" dirty="0" err="1" smtClean="0"/>
              <a:t>Zawal</a:t>
            </a:r>
            <a:r>
              <a:rPr lang="en-US" sz="2400" dirty="0" smtClean="0"/>
              <a:t>/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lengser</a:t>
            </a:r>
            <a:r>
              <a:rPr lang="en-US" sz="2400" dirty="0" smtClean="0"/>
              <a:t>,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Ikhtiar</a:t>
            </a:r>
            <a:r>
              <a:rPr lang="en-US" sz="2400" dirty="0" smtClean="0"/>
              <a:t> : sore – </a:t>
            </a:r>
            <a:r>
              <a:rPr lang="en-US" sz="2400" dirty="0" err="1" smtClean="0"/>
              <a:t>malam</a:t>
            </a:r>
            <a:r>
              <a:rPr lang="en-US" sz="2400" dirty="0" smtClean="0"/>
              <a:t>,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Jawaz</a:t>
            </a:r>
            <a:r>
              <a:rPr lang="en-US" sz="2400" dirty="0" smtClean="0"/>
              <a:t>/</a:t>
            </a:r>
            <a:r>
              <a:rPr lang="en-US" sz="2400" dirty="0" err="1" smtClean="0"/>
              <a:t>diperbolehkan</a:t>
            </a:r>
            <a:r>
              <a:rPr lang="en-US" sz="2400" dirty="0" smtClean="0"/>
              <a:t> :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afdhol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ikhtiar</a:t>
            </a:r>
            <a:r>
              <a:rPr lang="en-US" sz="2400" dirty="0" smtClean="0"/>
              <a:t>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terbit</a:t>
            </a:r>
            <a:r>
              <a:rPr lang="en-US" sz="2400" dirty="0" smtClean="0"/>
              <a:t> </a:t>
            </a:r>
            <a:r>
              <a:rPr lang="en-US" sz="2400" dirty="0" err="1" smtClean="0"/>
              <a:t>fajar</a:t>
            </a:r>
            <a:r>
              <a:rPr lang="en-US" sz="2400" dirty="0" smtClean="0"/>
              <a:t> ).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Nafar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12 </a:t>
            </a:r>
            <a:r>
              <a:rPr lang="en-US" sz="2400" dirty="0" err="1" smtClean="0"/>
              <a:t>Dzulhijjah</a:t>
            </a:r>
            <a:r>
              <a:rPr lang="en-US" sz="2400" dirty="0" smtClean="0"/>
              <a:t> </a:t>
            </a:r>
            <a:r>
              <a:rPr lang="en-US" sz="2400" dirty="0" err="1" smtClean="0"/>
              <a:t>habis</a:t>
            </a:r>
            <a:r>
              <a:rPr lang="en-US" sz="2400" dirty="0" smtClean="0"/>
              <a:t> </a:t>
            </a:r>
            <a:r>
              <a:rPr lang="en-US" sz="2400" dirty="0" err="1" smtClean="0"/>
              <a:t>lontar</a:t>
            </a:r>
            <a:r>
              <a:rPr lang="en-US" sz="2400" dirty="0" smtClean="0"/>
              <a:t> </a:t>
            </a:r>
            <a:r>
              <a:rPr lang="en-US" sz="2400" dirty="0" err="1" smtClean="0"/>
              <a:t>jumroh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terbenam</a:t>
            </a:r>
            <a:r>
              <a:rPr lang="en-US" sz="2400" smtClean="0"/>
              <a:t>.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Thawaf</a:t>
            </a:r>
            <a:r>
              <a:rPr lang="en-US" sz="2400" dirty="0" smtClean="0"/>
              <a:t> </a:t>
            </a:r>
            <a:r>
              <a:rPr lang="en-US" sz="2400" dirty="0" err="1" smtClean="0"/>
              <a:t>Ifadhoh</a:t>
            </a:r>
            <a:r>
              <a:rPr lang="en-US" sz="2400" dirty="0" smtClean="0"/>
              <a:t>. (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 </a:t>
            </a:r>
            <a:r>
              <a:rPr lang="en-US" sz="2400" dirty="0" err="1" smtClean="0"/>
              <a:t>jumroh</a:t>
            </a:r>
            <a:r>
              <a:rPr lang="en-US" sz="2400" dirty="0" smtClean="0"/>
              <a:t> </a:t>
            </a:r>
            <a:r>
              <a:rPr lang="en-US" sz="2400" dirty="0" err="1" smtClean="0"/>
              <a:t>aqobah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 </a:t>
            </a:r>
            <a:r>
              <a:rPr lang="en-US" sz="2400" dirty="0" err="1" smtClean="0"/>
              <a:t>tasyrik</a:t>
            </a:r>
            <a:r>
              <a:rPr lang="en-US" sz="2400" dirty="0" smtClean="0"/>
              <a:t> )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Sa’I</a:t>
            </a:r>
            <a:r>
              <a:rPr lang="en-US" sz="2400" dirty="0" smtClean="0"/>
              <a:t> ( </a:t>
            </a:r>
            <a:r>
              <a:rPr lang="en-US" sz="2400" dirty="0" err="1" smtClean="0"/>
              <a:t>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thowaf</a:t>
            </a:r>
            <a:r>
              <a:rPr lang="en-US" sz="2400" dirty="0" smtClean="0"/>
              <a:t> </a:t>
            </a:r>
            <a:r>
              <a:rPr lang="en-US" sz="2400" dirty="0" err="1" smtClean="0"/>
              <a:t>ifadhoh</a:t>
            </a:r>
            <a:r>
              <a:rPr lang="en-US" sz="2400" dirty="0" smtClean="0"/>
              <a:t> ).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Tahalul</a:t>
            </a:r>
            <a:r>
              <a:rPr lang="en-US" sz="2400" dirty="0" smtClean="0"/>
              <a:t> </a:t>
            </a:r>
            <a:r>
              <a:rPr lang="en-US" sz="2400" dirty="0" err="1" smtClean="0"/>
              <a:t>Tsani</a:t>
            </a:r>
            <a:r>
              <a:rPr lang="en-US" sz="2400" dirty="0" smtClean="0"/>
              <a:t> ( </a:t>
            </a: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cukur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 </a:t>
            </a:r>
            <a:r>
              <a:rPr lang="en-US" sz="2400" dirty="0" err="1" smtClean="0"/>
              <a:t>jumroh</a:t>
            </a:r>
            <a:r>
              <a:rPr lang="en-US" sz="2400" dirty="0" smtClean="0"/>
              <a:t> </a:t>
            </a:r>
            <a:r>
              <a:rPr lang="en-US" sz="2400" dirty="0" err="1" smtClean="0"/>
              <a:t>aqobah</a:t>
            </a:r>
            <a:r>
              <a:rPr lang="en-US" sz="2400" dirty="0" smtClean="0"/>
              <a:t> </a:t>
            </a:r>
            <a:r>
              <a:rPr lang="en-US" sz="2400" dirty="0" err="1" smtClean="0"/>
              <a:t>tdk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gunting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).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Nafar</a:t>
            </a:r>
            <a:r>
              <a:rPr lang="en-US" sz="2400" dirty="0" smtClean="0"/>
              <a:t> </a:t>
            </a:r>
            <a:r>
              <a:rPr lang="en-US" sz="2400" dirty="0" err="1" smtClean="0"/>
              <a:t>Tsani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 </a:t>
            </a:r>
            <a:r>
              <a:rPr lang="en-US" sz="2400" dirty="0" err="1" smtClean="0"/>
              <a:t>lempar</a:t>
            </a:r>
            <a:r>
              <a:rPr lang="en-US" sz="2400" dirty="0" smtClean="0"/>
              <a:t> </a:t>
            </a:r>
            <a:r>
              <a:rPr lang="en-US" sz="2400" dirty="0" err="1" smtClean="0"/>
              <a:t>jumrah</a:t>
            </a:r>
            <a:r>
              <a:rPr lang="en-US" sz="2400" dirty="0" smtClean="0"/>
              <a:t> </a:t>
            </a:r>
            <a:r>
              <a:rPr lang="en-US" sz="2400" dirty="0" err="1" smtClean="0"/>
              <a:t>tgl</a:t>
            </a:r>
            <a:r>
              <a:rPr lang="en-US" sz="2400" dirty="0" smtClean="0"/>
              <a:t> 13 </a:t>
            </a:r>
            <a:r>
              <a:rPr lang="en-US" sz="2400" dirty="0" err="1" smtClean="0"/>
              <a:t>Dzulhijjah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pic>
        <p:nvPicPr>
          <p:cNvPr id="4" name="Content Placeholder 3" descr="http://www.voa-islam.com/photos4/rojul/00raud-nabawi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948531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/>
              <a:t>Raudhoh</a:t>
            </a:r>
            <a:r>
              <a:rPr lang="en-US" dirty="0" smtClean="0"/>
              <a:t> </a:t>
            </a:r>
            <a:r>
              <a:rPr lang="en-US" dirty="0" err="1" smtClean="0"/>
              <a:t>karpet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arminarekasurabaya.files.wordpress.com/2011/12/raudhah-tempat-mustajab-berdoa-di-masjid-nabawi-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39000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Askar Wanita di Masjid Nabawi dan Teriakan, \Ibu, dhudhuk!\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7055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Raudhoh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kaum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3 </a:t>
            </a:r>
            <a:r>
              <a:rPr lang="en-US" sz="2400" dirty="0" err="1" smtClean="0"/>
              <a:t>waktu</a:t>
            </a:r>
            <a:r>
              <a:rPr lang="en-US" sz="2400" dirty="0" smtClean="0"/>
              <a:t> :</a:t>
            </a:r>
          </a:p>
          <a:p>
            <a:pPr>
              <a:buNone/>
            </a:pPr>
            <a:r>
              <a:rPr lang="en-US" sz="2400" dirty="0" smtClean="0"/>
              <a:t>      1. </a:t>
            </a:r>
            <a:r>
              <a:rPr lang="en-US" sz="2400" dirty="0" err="1" smtClean="0"/>
              <a:t>Habis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Isyraq</a:t>
            </a:r>
            <a:r>
              <a:rPr lang="en-US" sz="2400" dirty="0" smtClean="0"/>
              <a:t> (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Dhuha</a:t>
            </a:r>
            <a:r>
              <a:rPr lang="en-US" sz="2400" dirty="0" smtClean="0"/>
              <a:t>  jam 7 – 9 </a:t>
            </a:r>
            <a:r>
              <a:rPr lang="en-US" sz="2400" dirty="0" err="1" smtClean="0"/>
              <a:t>pagi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15 – 20 </a:t>
            </a:r>
            <a:r>
              <a:rPr lang="en-US" sz="2400" dirty="0" err="1" smtClean="0"/>
              <a:t>menit</a:t>
            </a:r>
            <a:r>
              <a:rPr lang="en-US" sz="2400" dirty="0" smtClean="0"/>
              <a:t> ).</a:t>
            </a:r>
          </a:p>
          <a:p>
            <a:pPr>
              <a:buNone/>
            </a:pPr>
            <a:r>
              <a:rPr lang="en-US" sz="2400" dirty="0" smtClean="0"/>
              <a:t>       2. </a:t>
            </a:r>
            <a:r>
              <a:rPr lang="en-US" sz="2400" dirty="0" err="1" smtClean="0"/>
              <a:t>Ba’da</a:t>
            </a:r>
            <a:r>
              <a:rPr lang="en-US" sz="2400" dirty="0" smtClean="0"/>
              <a:t> </a:t>
            </a:r>
            <a:r>
              <a:rPr lang="en-US" sz="2400" dirty="0" err="1" smtClean="0"/>
              <a:t>Dhuhur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jam 2 </a:t>
            </a:r>
            <a:r>
              <a:rPr lang="en-US" sz="2400" dirty="0" err="1" smtClean="0"/>
              <a:t>siang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   3. </a:t>
            </a:r>
            <a:r>
              <a:rPr lang="en-US" sz="2400" dirty="0" err="1" smtClean="0"/>
              <a:t>Ba’da</a:t>
            </a:r>
            <a:r>
              <a:rPr lang="en-US" sz="2400" dirty="0" smtClean="0"/>
              <a:t> </a:t>
            </a:r>
            <a:r>
              <a:rPr lang="en-US" sz="2400" dirty="0" err="1" smtClean="0"/>
              <a:t>Isya</a:t>
            </a:r>
            <a:r>
              <a:rPr lang="en-US" sz="2400" dirty="0" smtClean="0"/>
              <a:t>’</a:t>
            </a:r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kaum</a:t>
            </a:r>
            <a:r>
              <a:rPr lang="en-US" sz="2400" dirty="0" smtClean="0"/>
              <a:t> </a:t>
            </a:r>
            <a:r>
              <a:rPr lang="en-US" sz="2400" dirty="0" err="1" smtClean="0"/>
              <a:t>laki-laki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Di </a:t>
            </a:r>
            <a:r>
              <a:rPr lang="en-US" sz="2400" dirty="0" err="1" smtClean="0"/>
              <a:t>Raudhoh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2 </a:t>
            </a:r>
            <a:r>
              <a:rPr lang="en-US" sz="2400" dirty="0" err="1" smtClean="0"/>
              <a:t>rokaat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berdo’a</a:t>
            </a:r>
            <a:r>
              <a:rPr lang="en-US" sz="2400" dirty="0" smtClean="0"/>
              <a:t>, </a:t>
            </a:r>
            <a:r>
              <a:rPr lang="en-US" sz="2400" dirty="0" err="1" smtClean="0"/>
              <a:t>waktunya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sabar</a:t>
            </a:r>
            <a:r>
              <a:rPr lang="en-US" sz="2400" dirty="0" smtClean="0"/>
              <a:t> </a:t>
            </a:r>
            <a:r>
              <a:rPr lang="en-US" sz="2400" dirty="0" err="1" smtClean="0"/>
              <a:t>menunggu</a:t>
            </a:r>
            <a:r>
              <a:rPr lang="en-US" sz="2400" dirty="0" smtClean="0"/>
              <a:t> </a:t>
            </a:r>
            <a:r>
              <a:rPr lang="en-US" sz="2400" dirty="0" err="1" smtClean="0"/>
              <a:t>antri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menyakiti</a:t>
            </a:r>
            <a:r>
              <a:rPr lang="en-US" sz="2400" dirty="0" smtClean="0"/>
              <a:t>, </a:t>
            </a:r>
            <a:r>
              <a:rPr lang="en-US" sz="2400" dirty="0" err="1" smtClean="0"/>
              <a:t>pelaksanannya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diatur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dijaga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askar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ziarah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Muassasah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dipungut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,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ziarah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, ( </a:t>
            </a:r>
            <a:r>
              <a:rPr lang="en-US" sz="2400" dirty="0" err="1" smtClean="0"/>
              <a:t>Makam</a:t>
            </a:r>
            <a:r>
              <a:rPr lang="en-US" sz="2400" dirty="0" smtClean="0"/>
              <a:t> </a:t>
            </a:r>
            <a:r>
              <a:rPr lang="en-US" sz="2400" dirty="0" err="1" smtClean="0"/>
              <a:t>Rasul</a:t>
            </a:r>
            <a:r>
              <a:rPr lang="en-US" sz="2400" dirty="0" smtClean="0"/>
              <a:t>, Abu </a:t>
            </a:r>
            <a:r>
              <a:rPr lang="en-US" sz="2400" dirty="0" err="1" smtClean="0"/>
              <a:t>Bakar</a:t>
            </a:r>
            <a:r>
              <a:rPr lang="en-US" sz="2400" dirty="0" smtClean="0"/>
              <a:t>, </a:t>
            </a:r>
            <a:r>
              <a:rPr lang="en-US" sz="2400" dirty="0" err="1" smtClean="0"/>
              <a:t>Umar</a:t>
            </a:r>
            <a:r>
              <a:rPr lang="en-US" sz="2400" dirty="0" smtClean="0"/>
              <a:t>, ) </a:t>
            </a:r>
            <a:r>
              <a:rPr lang="en-US" sz="2400" dirty="0" err="1" smtClean="0"/>
              <a:t>Kuburan</a:t>
            </a:r>
            <a:r>
              <a:rPr lang="en-US" sz="2400" dirty="0" smtClean="0"/>
              <a:t> </a:t>
            </a:r>
            <a:r>
              <a:rPr lang="en-US" sz="2400" dirty="0" err="1" smtClean="0"/>
              <a:t>Baqi</a:t>
            </a:r>
            <a:r>
              <a:rPr lang="en-US" sz="2400" dirty="0" smtClean="0"/>
              <a:t>’,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quba</a:t>
            </a:r>
            <a:r>
              <a:rPr lang="en-US" sz="2400" dirty="0" smtClean="0"/>
              <a:t>,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</a:t>
            </a:r>
            <a:r>
              <a:rPr lang="en-US" sz="2400" dirty="0" err="1" smtClean="0"/>
              <a:t>Qiblatain</a:t>
            </a:r>
            <a:r>
              <a:rPr lang="en-US" sz="2400" dirty="0" smtClean="0"/>
              <a:t>,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Kurma</a:t>
            </a:r>
            <a:r>
              <a:rPr lang="en-US" sz="2400" dirty="0" smtClean="0"/>
              <a:t> </a:t>
            </a:r>
            <a:r>
              <a:rPr lang="en-US" sz="2400" dirty="0" err="1" smtClean="0"/>
              <a:t>dll</a:t>
            </a:r>
            <a:r>
              <a:rPr lang="en-US" sz="2400" dirty="0" smtClean="0"/>
              <a:t> ),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sela-sela</a:t>
            </a:r>
            <a:r>
              <a:rPr lang="en-US" sz="2400" dirty="0" smtClean="0"/>
              <a:t> </a:t>
            </a:r>
            <a:r>
              <a:rPr lang="en-US" sz="2400" dirty="0" err="1" smtClean="0"/>
              <a:t>sholat</a:t>
            </a:r>
            <a:r>
              <a:rPr lang="en-US" sz="2400" dirty="0" smtClean="0"/>
              <a:t> </a:t>
            </a:r>
            <a:r>
              <a:rPr lang="en-US" sz="2400" dirty="0" err="1" smtClean="0"/>
              <a:t>arba’in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Hotel </a:t>
            </a:r>
            <a:r>
              <a:rPr lang="en-US" sz="2400" dirty="0" err="1" smtClean="0"/>
              <a:t>jema’ah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Madinah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Masjid</a:t>
            </a:r>
            <a:r>
              <a:rPr lang="en-US" sz="2400" dirty="0" smtClean="0"/>
              <a:t>  </a:t>
            </a:r>
            <a:r>
              <a:rPr lang="en-US" sz="2400" dirty="0" err="1" smtClean="0"/>
              <a:t>Nabawi</a:t>
            </a:r>
            <a:r>
              <a:rPr lang="en-US" sz="2400" dirty="0" smtClean="0"/>
              <a:t>.(</a:t>
            </a:r>
            <a:r>
              <a:rPr lang="en-US" sz="2400" dirty="0" err="1" smtClean="0"/>
              <a:t>markaziah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 smtClean="0"/>
              <a:t>Makam</a:t>
            </a:r>
            <a:r>
              <a:rPr lang="en-US" sz="2400" dirty="0" smtClean="0"/>
              <a:t> </a:t>
            </a:r>
            <a:r>
              <a:rPr lang="en-US" sz="2400" dirty="0" err="1" smtClean="0"/>
              <a:t>Rasululloh</a:t>
            </a:r>
            <a:r>
              <a:rPr lang="en-US" sz="2400" dirty="0" smtClean="0"/>
              <a:t>, Abu </a:t>
            </a:r>
            <a:r>
              <a:rPr lang="en-US" sz="2400" dirty="0" err="1" smtClean="0"/>
              <a:t>Bakar</a:t>
            </a:r>
            <a:r>
              <a:rPr lang="en-US" sz="2400" dirty="0" smtClean="0"/>
              <a:t>, </a:t>
            </a:r>
            <a:r>
              <a:rPr lang="en-US" sz="2400" dirty="0" err="1" smtClean="0"/>
              <a:t>Umar</a:t>
            </a:r>
            <a:endParaRPr lang="en-US" sz="2400" dirty="0"/>
          </a:p>
        </p:txBody>
      </p:sp>
      <p:pic>
        <p:nvPicPr>
          <p:cNvPr id="4" name="Content Placeholder 3" descr="https://encrypted-tbn0.gstatic.com/images?q=tbn:ANd9GcS96HkXwgMbwpsUdp-DFOBN_ausk-t_llX93pJFQQtL4doGo5F9S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503</TotalTime>
  <Words>887</Words>
  <Application>Microsoft Office PowerPoint</Application>
  <PresentationFormat>On-screen Show (4:3)</PresentationFormat>
  <Paragraphs>77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Foundry</vt:lpstr>
      <vt:lpstr>PELAKSANAAN ARBA’IN, ZIARAH DAN PRAKTEK IBADAH HAJI</vt:lpstr>
      <vt:lpstr>PENGERTIAN ARBA’AN</vt:lpstr>
      <vt:lpstr>Slide 3</vt:lpstr>
      <vt:lpstr>Slide 4</vt:lpstr>
      <vt:lpstr>Slide 5</vt:lpstr>
      <vt:lpstr>Slide 6</vt:lpstr>
      <vt:lpstr>Slide 7</vt:lpstr>
      <vt:lpstr>Slide 8</vt:lpstr>
      <vt:lpstr>Makam Rasululloh, Abu Bakar, Umar</vt:lpstr>
      <vt:lpstr>Slide 10</vt:lpstr>
      <vt:lpstr>Slide 11</vt:lpstr>
      <vt:lpstr>Slide 12</vt:lpstr>
      <vt:lpstr>Slide 13</vt:lpstr>
      <vt:lpstr>Slide 14</vt:lpstr>
      <vt:lpstr>Slide 15</vt:lpstr>
      <vt:lpstr>Tempat ziarah di Kota Mekah dan Jeddah.</vt:lpstr>
      <vt:lpstr>Slide 17</vt:lpstr>
      <vt:lpstr>Slide 18</vt:lpstr>
      <vt:lpstr>Slide 19</vt:lpstr>
      <vt:lpstr>Slide 20</vt:lpstr>
      <vt:lpstr>Jabal Tsur</vt:lpstr>
      <vt:lpstr>Slide 22</vt:lpstr>
      <vt:lpstr>Slide 23</vt:lpstr>
      <vt:lpstr>Slide 24</vt:lpstr>
      <vt:lpstr>Slide 25</vt:lpstr>
      <vt:lpstr>Mina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Sepeda Nabi Adam</vt:lpstr>
      <vt:lpstr>Masjid terapung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Materi praktek manasik Haji.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ARBA’IN DAN PRAKTEK MANASIK HAJI</dc:title>
  <dc:creator>SONY</dc:creator>
  <cp:lastModifiedBy>SONY</cp:lastModifiedBy>
  <cp:revision>61</cp:revision>
  <dcterms:created xsi:type="dcterms:W3CDTF">2016-07-12T00:10:28Z</dcterms:created>
  <dcterms:modified xsi:type="dcterms:W3CDTF">2016-07-19T01:45:48Z</dcterms:modified>
</cp:coreProperties>
</file>