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3" r:id="rId4"/>
    <p:sldId id="266" r:id="rId5"/>
    <p:sldId id="273" r:id="rId6"/>
    <p:sldId id="276" r:id="rId7"/>
    <p:sldId id="270" r:id="rId8"/>
    <p:sldId id="271" r:id="rId9"/>
    <p:sldId id="274" r:id="rId10"/>
    <p:sldId id="267" r:id="rId11"/>
    <p:sldId id="275" r:id="rId12"/>
    <p:sldId id="272" r:id="rId13"/>
    <p:sldId id="259" r:id="rId14"/>
    <p:sldId id="264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89C1-01AB-4B64-8280-FD76809A58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1D9E-B888-4046-ADDA-EDF68BBD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89C1-01AB-4B64-8280-FD76809A58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1D9E-B888-4046-ADDA-EDF68BBD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89C1-01AB-4B64-8280-FD76809A58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1D9E-B888-4046-ADDA-EDF68BBD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89C1-01AB-4B64-8280-FD76809A58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1D9E-B888-4046-ADDA-EDF68BBD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89C1-01AB-4B64-8280-FD76809A58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1D9E-B888-4046-ADDA-EDF68BBD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89C1-01AB-4B64-8280-FD76809A58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1D9E-B888-4046-ADDA-EDF68BBD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89C1-01AB-4B64-8280-FD76809A58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1D9E-B888-4046-ADDA-EDF68BBD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89C1-01AB-4B64-8280-FD76809A58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1D9E-B888-4046-ADDA-EDF68BBD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89C1-01AB-4B64-8280-FD76809A58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1D9E-B888-4046-ADDA-EDF68BBD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89C1-01AB-4B64-8280-FD76809A58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1D9E-B888-4046-ADDA-EDF68BBD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89C1-01AB-4B64-8280-FD76809A58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1D9E-B888-4046-ADDA-EDF68BBD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489C1-01AB-4B64-8280-FD76809A5809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F1D9E-B888-4046-ADDA-EDF68BBD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457199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BIMBINGAN PELAKSANAAN IBADAH UMROH</a:t>
            </a:r>
            <a:br>
              <a:rPr lang="en-US" sz="4000" dirty="0" smtClean="0"/>
            </a:br>
            <a:r>
              <a:rPr lang="en-US" sz="3200" dirty="0" smtClean="0"/>
              <a:t>O</a:t>
            </a:r>
            <a:br>
              <a:rPr lang="en-US" sz="3200" dirty="0" smtClean="0"/>
            </a:br>
            <a:r>
              <a:rPr lang="en-US" sz="3200" dirty="0" smtClean="0"/>
              <a:t>L</a:t>
            </a:r>
            <a:br>
              <a:rPr lang="en-US" sz="3200" dirty="0" smtClean="0"/>
            </a:br>
            <a:r>
              <a:rPr lang="en-US" sz="3200" dirty="0" smtClean="0"/>
              <a:t>E</a:t>
            </a:r>
            <a:br>
              <a:rPr lang="en-US" sz="3200" dirty="0" smtClean="0"/>
            </a:br>
            <a:r>
              <a:rPr lang="en-US" sz="3200" dirty="0" smtClean="0"/>
              <a:t>H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H. MUZAMMIL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228600"/>
          </a:xfrm>
        </p:spPr>
        <p:txBody>
          <a:bodyPr>
            <a:normAutofit fontScale="47500" lnSpcReduction="20000"/>
          </a:bodyPr>
          <a:lstStyle/>
          <a:p>
            <a:pPr algn="l"/>
            <a:endParaRPr lang="en-US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/>
              <a:t>SELAMA DI PESAWAT YANG DALAKUKAN JEMA’AH.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tiba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sholat</a:t>
            </a:r>
            <a:r>
              <a:rPr lang="en-US" sz="2800" dirty="0" smtClean="0"/>
              <a:t> </a:t>
            </a:r>
            <a:r>
              <a:rPr lang="en-US" sz="2800" dirty="0" err="1" smtClean="0"/>
              <a:t>jema’ah</a:t>
            </a:r>
            <a:r>
              <a:rPr lang="en-US" sz="2800" dirty="0" smtClean="0"/>
              <a:t> </a:t>
            </a:r>
            <a:r>
              <a:rPr lang="en-US" sz="2800" dirty="0" err="1" smtClean="0"/>
              <a:t>melaksanakan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sholat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Jema’ah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batal</a:t>
            </a:r>
            <a:r>
              <a:rPr lang="en-US" sz="2800" dirty="0" smtClean="0"/>
              <a:t> </a:t>
            </a:r>
            <a:r>
              <a:rPr lang="en-US" sz="2800" dirty="0" err="1" smtClean="0"/>
              <a:t>wudhu’nya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berwudhu</a:t>
            </a:r>
            <a:r>
              <a:rPr lang="en-US" sz="2800" dirty="0" smtClean="0"/>
              <a:t>’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tayamum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TATA CARA TAYAMUM DI PESAWAT 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Pertama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menepuk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tangan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kursi</a:t>
            </a:r>
            <a:r>
              <a:rPr lang="en-US" sz="2800" dirty="0" smtClean="0"/>
              <a:t> </a:t>
            </a:r>
            <a:r>
              <a:rPr lang="en-US" sz="2800" dirty="0" err="1" smtClean="0"/>
              <a:t>duduk</a:t>
            </a:r>
            <a:r>
              <a:rPr lang="en-US" sz="2800" dirty="0" smtClean="0"/>
              <a:t> </a:t>
            </a:r>
            <a:r>
              <a:rPr lang="en-US" sz="2800" dirty="0" err="1" smtClean="0"/>
              <a:t>depannya</a:t>
            </a:r>
            <a:r>
              <a:rPr lang="en-US" sz="2800" dirty="0" smtClean="0"/>
              <a:t>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diusapkan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mukanya</a:t>
            </a:r>
            <a:r>
              <a:rPr lang="en-US" sz="2800" dirty="0" smtClean="0"/>
              <a:t>,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menepuk</a:t>
            </a:r>
            <a:r>
              <a:rPr lang="en-US" sz="2800" dirty="0" smtClean="0"/>
              <a:t> </a:t>
            </a:r>
            <a:r>
              <a:rPr lang="en-US" sz="2800" dirty="0" err="1" smtClean="0"/>
              <a:t>lagi</a:t>
            </a:r>
            <a:r>
              <a:rPr lang="en-US" sz="2800" dirty="0" smtClean="0"/>
              <a:t> </a:t>
            </a:r>
            <a:r>
              <a:rPr lang="en-US" sz="2800" dirty="0" err="1" smtClean="0"/>
              <a:t>disebelahnya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usapkan</a:t>
            </a:r>
            <a:r>
              <a:rPr lang="en-US" sz="2800" dirty="0" smtClean="0"/>
              <a:t> </a:t>
            </a:r>
            <a:r>
              <a:rPr lang="en-US" sz="2800" dirty="0" err="1" smtClean="0"/>
              <a:t>tangan</a:t>
            </a:r>
            <a:r>
              <a:rPr lang="en-US" sz="2800" dirty="0" smtClean="0"/>
              <a:t> </a:t>
            </a:r>
            <a:r>
              <a:rPr lang="en-US" sz="2800" dirty="0" err="1" smtClean="0"/>
              <a:t>kiri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tangan</a:t>
            </a:r>
            <a:r>
              <a:rPr lang="en-US" sz="2800" dirty="0" smtClean="0"/>
              <a:t> </a:t>
            </a:r>
            <a:r>
              <a:rPr lang="en-US" sz="2800" dirty="0" err="1" smtClean="0"/>
              <a:t>kanan</a:t>
            </a:r>
            <a:r>
              <a:rPr lang="en-US" sz="2800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siku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tangan</a:t>
            </a:r>
            <a:r>
              <a:rPr lang="en-US" sz="2800" dirty="0" smtClean="0"/>
              <a:t> </a:t>
            </a:r>
            <a:r>
              <a:rPr lang="en-US" sz="2800" dirty="0" err="1" smtClean="0"/>
              <a:t>kiri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tangan</a:t>
            </a:r>
            <a:r>
              <a:rPr lang="en-US" sz="2800" dirty="0" smtClean="0"/>
              <a:t> </a:t>
            </a:r>
            <a:r>
              <a:rPr lang="en-US" sz="2800" dirty="0" err="1" smtClean="0"/>
              <a:t>kiri</a:t>
            </a:r>
            <a:r>
              <a:rPr lang="en-US" sz="2800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siku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melaksanakan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sholat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SHOLAT DI PESAWAT.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Sholat</a:t>
            </a:r>
            <a:r>
              <a:rPr lang="en-US" sz="2800" dirty="0" smtClean="0"/>
              <a:t> </a:t>
            </a:r>
            <a:r>
              <a:rPr lang="en-US" sz="2800" dirty="0" err="1" smtClean="0"/>
              <a:t>jamak</a:t>
            </a:r>
            <a:r>
              <a:rPr lang="en-US" sz="2800" dirty="0" smtClean="0"/>
              <a:t> </a:t>
            </a:r>
            <a:r>
              <a:rPr lang="en-US" sz="2800" dirty="0" err="1" smtClean="0"/>
              <a:t>qosor</a:t>
            </a:r>
            <a:r>
              <a:rPr lang="en-US" sz="2800" dirty="0" smtClean="0"/>
              <a:t> </a:t>
            </a:r>
            <a:r>
              <a:rPr lang="en-US" sz="2800" dirty="0" err="1" smtClean="0"/>
              <a:t>takqim</a:t>
            </a:r>
            <a:r>
              <a:rPr lang="en-US" sz="2800" dirty="0" smtClean="0"/>
              <a:t>/</a:t>
            </a:r>
            <a:r>
              <a:rPr lang="en-US" sz="2800" dirty="0" err="1" smtClean="0"/>
              <a:t>ta’khir</a:t>
            </a:r>
            <a:r>
              <a:rPr lang="en-US" sz="2800" dirty="0" smtClean="0"/>
              <a:t> </a:t>
            </a:r>
            <a:r>
              <a:rPr lang="en-US" sz="2800" dirty="0" err="1" smtClean="0"/>
              <a:t>tergantung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waktunya</a:t>
            </a:r>
            <a:r>
              <a:rPr lang="en-US" sz="2800" dirty="0" smtClean="0"/>
              <a:t> ( </a:t>
            </a:r>
            <a:r>
              <a:rPr lang="en-US" sz="2800" dirty="0" err="1" smtClean="0"/>
              <a:t>dhuhur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ashar</a:t>
            </a:r>
            <a:r>
              <a:rPr lang="en-US" sz="2800" dirty="0" smtClean="0"/>
              <a:t>, </a:t>
            </a:r>
            <a:r>
              <a:rPr lang="en-US" sz="2800" dirty="0" err="1" smtClean="0"/>
              <a:t>maghrib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isya</a:t>
            </a:r>
            <a:r>
              <a:rPr lang="en-US" sz="2800" dirty="0" smtClean="0"/>
              <a:t>’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sebaliknya</a:t>
            </a:r>
            <a:r>
              <a:rPr lang="en-US" sz="2800" dirty="0" smtClean="0"/>
              <a:t>)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posisi</a:t>
            </a:r>
            <a:r>
              <a:rPr lang="en-US" sz="2800" dirty="0" smtClean="0"/>
              <a:t> </a:t>
            </a:r>
            <a:r>
              <a:rPr lang="en-US" sz="2800" dirty="0" err="1" smtClean="0"/>
              <a:t>duduk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2400" dirty="0" smtClean="0"/>
              <a:t>MULAI NIAT IHROM UMROH/HAJI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NIAT IHRAM DIATAS PESAWAT.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melintas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</a:t>
            </a:r>
            <a:r>
              <a:rPr lang="en-US" sz="2400" dirty="0" err="1" smtClean="0"/>
              <a:t>qornun</a:t>
            </a:r>
            <a:r>
              <a:rPr lang="en-US" sz="2400" dirty="0" smtClean="0"/>
              <a:t> </a:t>
            </a:r>
            <a:r>
              <a:rPr lang="en-US" sz="2400" dirty="0" err="1" smtClean="0"/>
              <a:t>masail</a:t>
            </a:r>
            <a:r>
              <a:rPr lang="en-US" sz="2400" dirty="0" smtClean="0"/>
              <a:t> crew </a:t>
            </a:r>
            <a:r>
              <a:rPr lang="en-US" sz="2400" dirty="0" err="1" smtClean="0"/>
              <a:t>pesawat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mengumumkan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jema’ah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berniat</a:t>
            </a:r>
            <a:r>
              <a:rPr lang="en-US" sz="2400" dirty="0" smtClean="0"/>
              <a:t> ihram </a:t>
            </a:r>
            <a:r>
              <a:rPr lang="en-US" sz="2400" dirty="0" err="1" smtClean="0"/>
              <a:t>segera</a:t>
            </a:r>
            <a:r>
              <a:rPr lang="en-US" sz="2400" dirty="0" smtClean="0"/>
              <a:t> </a:t>
            </a:r>
            <a:r>
              <a:rPr lang="en-US" sz="2400" dirty="0" err="1" smtClean="0"/>
              <a:t>dimulai</a:t>
            </a:r>
            <a:r>
              <a:rPr lang="en-US" sz="2400" dirty="0" smtClean="0"/>
              <a:t>,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baca</a:t>
            </a:r>
            <a:r>
              <a:rPr lang="en-US" sz="2400" dirty="0" smtClean="0"/>
              <a:t> </a:t>
            </a:r>
            <a:r>
              <a:rPr lang="en-US" sz="2400" dirty="0" err="1" smtClean="0"/>
              <a:t>talbiyah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NIAT IHRAM DI JEDDAH.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tiba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Jeddah </a:t>
            </a:r>
            <a:r>
              <a:rPr lang="en-US" sz="2400" dirty="0" err="1" smtClean="0"/>
              <a:t>jema’ah</a:t>
            </a:r>
            <a:r>
              <a:rPr lang="en-US" sz="2400" dirty="0" smtClean="0"/>
              <a:t> </a:t>
            </a:r>
            <a:r>
              <a:rPr lang="en-US" sz="2400" dirty="0" err="1" smtClean="0"/>
              <a:t>segera</a:t>
            </a:r>
            <a:r>
              <a:rPr lang="en-US" sz="2400" dirty="0" smtClean="0"/>
              <a:t> </a:t>
            </a:r>
            <a:r>
              <a:rPr lang="en-US" sz="2400" dirty="0" err="1" smtClean="0"/>
              <a:t>mandi</a:t>
            </a:r>
            <a:r>
              <a:rPr lang="en-US" sz="2400" dirty="0" smtClean="0"/>
              <a:t> </a:t>
            </a:r>
            <a:r>
              <a:rPr lang="en-US" sz="2400" dirty="0" err="1" smtClean="0"/>
              <a:t>ganti</a:t>
            </a:r>
            <a:r>
              <a:rPr lang="en-US" sz="2400" dirty="0" smtClean="0"/>
              <a:t> </a:t>
            </a:r>
            <a:r>
              <a:rPr lang="en-US" sz="2400" dirty="0" err="1" smtClean="0"/>
              <a:t>pakaian</a:t>
            </a:r>
            <a:r>
              <a:rPr lang="en-US" sz="2400" dirty="0" smtClean="0"/>
              <a:t> ihram, </a:t>
            </a:r>
            <a:r>
              <a:rPr lang="en-US" sz="2400" dirty="0" err="1" smtClean="0"/>
              <a:t>sholat</a:t>
            </a:r>
            <a:r>
              <a:rPr lang="en-US" sz="2400" dirty="0" smtClean="0"/>
              <a:t> </a:t>
            </a:r>
            <a:r>
              <a:rPr lang="en-US" sz="2400" dirty="0" err="1" smtClean="0"/>
              <a:t>sunnat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niat</a:t>
            </a:r>
            <a:r>
              <a:rPr lang="en-US" sz="2400" dirty="0" smtClean="0"/>
              <a:t> ihram,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baca</a:t>
            </a:r>
            <a:r>
              <a:rPr lang="en-US" sz="2400" dirty="0" smtClean="0"/>
              <a:t> </a:t>
            </a:r>
            <a:r>
              <a:rPr lang="en-US" sz="2400" dirty="0" err="1" smtClean="0"/>
              <a:t>talbiyah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PERJALANAN JEDDAH – MEKKAH 4 JAM.</a:t>
            </a:r>
          </a:p>
          <a:p>
            <a:pPr>
              <a:buFontTx/>
              <a:buChar char="-"/>
            </a:pPr>
            <a:r>
              <a:rPr lang="en-US" sz="2400" dirty="0" err="1" smtClean="0"/>
              <a:t>Naik</a:t>
            </a:r>
            <a:r>
              <a:rPr lang="en-US" sz="2400" dirty="0" smtClean="0"/>
              <a:t> bus </a:t>
            </a:r>
            <a:r>
              <a:rPr lang="en-US" sz="2400" dirty="0" err="1" smtClean="0"/>
              <a:t>perombongan</a:t>
            </a:r>
            <a:r>
              <a:rPr lang="en-US" sz="2400" dirty="0" smtClean="0"/>
              <a:t>.</a:t>
            </a:r>
          </a:p>
          <a:p>
            <a:pPr>
              <a:buFontTx/>
              <a:buChar char="-"/>
            </a:pPr>
            <a:r>
              <a:rPr lang="en-US" sz="2400" dirty="0" smtClean="0"/>
              <a:t>Baca </a:t>
            </a:r>
            <a:r>
              <a:rPr lang="en-US" sz="2400" dirty="0" err="1" smtClean="0"/>
              <a:t>talbiyah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pimpin</a:t>
            </a:r>
            <a:r>
              <a:rPr lang="en-US" sz="2400" dirty="0" smtClean="0"/>
              <a:t> </a:t>
            </a:r>
            <a:r>
              <a:rPr lang="en-US" sz="2400" dirty="0" err="1" smtClean="0"/>
              <a:t>ketua</a:t>
            </a:r>
            <a:r>
              <a:rPr lang="en-US" sz="2400" dirty="0" smtClean="0"/>
              <a:t> </a:t>
            </a:r>
            <a:r>
              <a:rPr lang="en-US" sz="2400" dirty="0" err="1" smtClean="0"/>
              <a:t>rombongan</a:t>
            </a:r>
            <a:r>
              <a:rPr lang="en-US" sz="2400" dirty="0" smtClean="0"/>
              <a:t>/</a:t>
            </a:r>
            <a:r>
              <a:rPr lang="en-US" sz="2400" dirty="0" err="1" smtClean="0"/>
              <a:t>regu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PERJALANAN DARI HOTEL – MASJIDIL HARAM.</a:t>
            </a:r>
          </a:p>
          <a:p>
            <a:pPr>
              <a:buFontTx/>
              <a:buChar char="-"/>
            </a:pPr>
            <a:r>
              <a:rPr lang="en-US" sz="2400" dirty="0" err="1" smtClean="0"/>
              <a:t>Naik</a:t>
            </a:r>
            <a:r>
              <a:rPr lang="en-US" sz="2400" dirty="0" smtClean="0"/>
              <a:t> bus </a:t>
            </a:r>
            <a:r>
              <a:rPr lang="en-US" sz="2400" dirty="0" err="1" smtClean="0"/>
              <a:t>sholawat</a:t>
            </a:r>
            <a:r>
              <a:rPr lang="en-US" sz="2400" dirty="0" smtClean="0"/>
              <a:t>.</a:t>
            </a:r>
          </a:p>
          <a:p>
            <a:pPr>
              <a:buFontTx/>
              <a:buChar char="-"/>
            </a:pP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masjidil</a:t>
            </a:r>
            <a:r>
              <a:rPr lang="en-US" sz="2400" dirty="0" smtClean="0"/>
              <a:t> </a:t>
            </a:r>
            <a:r>
              <a:rPr lang="en-US" sz="2400" dirty="0" err="1" smtClean="0"/>
              <a:t>haram</a:t>
            </a:r>
            <a:r>
              <a:rPr lang="en-US" sz="2400" dirty="0" smtClean="0"/>
              <a:t> </a:t>
            </a:r>
            <a:r>
              <a:rPr lang="en-US" sz="2400" dirty="0" err="1" smtClean="0"/>
              <a:t>lewat</a:t>
            </a:r>
            <a:r>
              <a:rPr lang="en-US" sz="2400" dirty="0" smtClean="0"/>
              <a:t> </a:t>
            </a:r>
            <a:r>
              <a:rPr lang="en-US" sz="2400" dirty="0" err="1" smtClean="0"/>
              <a:t>pintu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400" dirty="0" smtClean="0"/>
              <a:t>TATACARA PELAKSANAAN UMROH.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Berangkat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masjidil</a:t>
            </a:r>
            <a:r>
              <a:rPr lang="en-US" sz="2400" dirty="0" smtClean="0"/>
              <a:t> </a:t>
            </a:r>
            <a:r>
              <a:rPr lang="en-US" sz="2400" dirty="0" err="1" smtClean="0"/>
              <a:t>haram</a:t>
            </a:r>
            <a:r>
              <a:rPr lang="en-US" sz="2400" dirty="0" smtClean="0"/>
              <a:t> </a:t>
            </a:r>
            <a:r>
              <a:rPr lang="en-US" sz="2400" dirty="0" err="1" smtClean="0"/>
              <a:t>terus</a:t>
            </a:r>
            <a:r>
              <a:rPr lang="en-US" sz="2400" dirty="0" smtClean="0"/>
              <a:t> </a:t>
            </a:r>
            <a:r>
              <a:rPr lang="en-US" sz="2400" dirty="0" err="1" smtClean="0"/>
              <a:t>mengumandangkan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talbiyah</a:t>
            </a:r>
            <a:r>
              <a:rPr lang="en-US" sz="2400" dirty="0" smtClean="0"/>
              <a:t> </a:t>
            </a:r>
            <a:r>
              <a:rPr lang="en-US" sz="2400" dirty="0" err="1" smtClean="0"/>
              <a:t>Labbaika</a:t>
            </a:r>
            <a:r>
              <a:rPr lang="en-US" sz="2400" dirty="0" smtClean="0"/>
              <a:t> </a:t>
            </a:r>
            <a:r>
              <a:rPr lang="en-US" sz="2400" dirty="0" err="1" smtClean="0"/>
              <a:t>allohumma</a:t>
            </a:r>
            <a:r>
              <a:rPr lang="en-US" sz="2400" dirty="0" smtClean="0"/>
              <a:t> </a:t>
            </a:r>
            <a:r>
              <a:rPr lang="en-US" sz="2400" dirty="0" err="1" smtClean="0"/>
              <a:t>labbaik</a:t>
            </a:r>
            <a:r>
              <a:rPr lang="en-US" sz="2400" dirty="0" smtClean="0"/>
              <a:t>, </a:t>
            </a:r>
            <a:r>
              <a:rPr lang="en-US" sz="2400" dirty="0" err="1" smtClean="0"/>
              <a:t>labbaika</a:t>
            </a:r>
            <a:r>
              <a:rPr lang="en-US" sz="2400" dirty="0" smtClean="0"/>
              <a:t> la </a:t>
            </a:r>
            <a:r>
              <a:rPr lang="en-US" sz="2400" dirty="0" err="1" smtClean="0"/>
              <a:t>syariikalaka</a:t>
            </a:r>
            <a:r>
              <a:rPr lang="en-US" sz="2400" dirty="0" smtClean="0"/>
              <a:t> </a:t>
            </a:r>
            <a:r>
              <a:rPr lang="en-US" sz="2400" dirty="0" err="1" smtClean="0"/>
              <a:t>labbaik</a:t>
            </a:r>
            <a:r>
              <a:rPr lang="en-US" sz="2400" dirty="0" smtClean="0"/>
              <a:t>, </a:t>
            </a:r>
            <a:r>
              <a:rPr lang="en-US" sz="2400" dirty="0" err="1" smtClean="0"/>
              <a:t>innal</a:t>
            </a:r>
            <a:r>
              <a:rPr lang="en-US" sz="2400" dirty="0" smtClean="0"/>
              <a:t> </a:t>
            </a:r>
            <a:r>
              <a:rPr lang="en-US" sz="2400" dirty="0" err="1" smtClean="0"/>
              <a:t>hamda</a:t>
            </a:r>
            <a:r>
              <a:rPr lang="en-US" sz="2400" dirty="0" smtClean="0"/>
              <a:t> wan </a:t>
            </a:r>
            <a:r>
              <a:rPr lang="en-US" sz="2400" dirty="0" err="1" smtClean="0"/>
              <a:t>ni’mata</a:t>
            </a:r>
            <a:r>
              <a:rPr lang="en-US" sz="2400" dirty="0" smtClean="0"/>
              <a:t> </a:t>
            </a:r>
            <a:r>
              <a:rPr lang="en-US" sz="2400" dirty="0" err="1" smtClean="0"/>
              <a:t>laka</a:t>
            </a:r>
            <a:r>
              <a:rPr lang="en-US" sz="2400" dirty="0" smtClean="0"/>
              <a:t> </a:t>
            </a:r>
            <a:r>
              <a:rPr lang="en-US" sz="2400" dirty="0" err="1" smtClean="0"/>
              <a:t>wal</a:t>
            </a:r>
            <a:r>
              <a:rPr lang="en-US" sz="2400" dirty="0" smtClean="0"/>
              <a:t> </a:t>
            </a:r>
            <a:r>
              <a:rPr lang="en-US" sz="2400" dirty="0" err="1" smtClean="0"/>
              <a:t>mulka</a:t>
            </a:r>
            <a:r>
              <a:rPr lang="en-US" sz="2400" dirty="0" smtClean="0"/>
              <a:t> la </a:t>
            </a:r>
            <a:r>
              <a:rPr lang="en-US" sz="2400" dirty="0" err="1" smtClean="0"/>
              <a:t>syarika</a:t>
            </a:r>
            <a:r>
              <a:rPr lang="en-US" sz="2400" dirty="0" smtClean="0"/>
              <a:t> </a:t>
            </a:r>
            <a:r>
              <a:rPr lang="en-US" sz="2400" dirty="0" err="1" smtClean="0"/>
              <a:t>lak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masjidil</a:t>
            </a:r>
            <a:r>
              <a:rPr lang="en-US" sz="2400" dirty="0" smtClean="0"/>
              <a:t> </a:t>
            </a:r>
            <a:r>
              <a:rPr lang="en-US" sz="2400" dirty="0" err="1" smtClean="0"/>
              <a:t>haram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Masjidil</a:t>
            </a:r>
            <a:r>
              <a:rPr lang="en-US" sz="2400" dirty="0" smtClean="0"/>
              <a:t> </a:t>
            </a:r>
            <a:r>
              <a:rPr lang="en-US" sz="2400" dirty="0" err="1" smtClean="0"/>
              <a:t>Haram</a:t>
            </a:r>
            <a:r>
              <a:rPr lang="en-US" sz="2400" dirty="0" smtClean="0"/>
              <a:t> </a:t>
            </a:r>
            <a:r>
              <a:rPr lang="en-US" sz="2400" dirty="0" err="1" smtClean="0"/>
              <a:t>mendahulukan</a:t>
            </a:r>
            <a:r>
              <a:rPr lang="en-US" sz="2400" dirty="0" smtClean="0"/>
              <a:t> kaki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sambil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doa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masjid</a:t>
            </a:r>
            <a:r>
              <a:rPr lang="en-US" sz="2400" dirty="0" smtClean="0"/>
              <a:t> “ </a:t>
            </a:r>
            <a:r>
              <a:rPr lang="en-US" sz="2400" dirty="0" err="1" smtClean="0"/>
              <a:t>Allohummaf</a:t>
            </a:r>
            <a:r>
              <a:rPr lang="en-US" sz="2400" dirty="0" smtClean="0"/>
              <a:t> </a:t>
            </a:r>
            <a:r>
              <a:rPr lang="en-US" sz="2400" dirty="0" err="1" smtClean="0"/>
              <a:t>tahlii</a:t>
            </a:r>
            <a:r>
              <a:rPr lang="en-US" sz="2400" dirty="0" smtClean="0"/>
              <a:t> </a:t>
            </a:r>
            <a:r>
              <a:rPr lang="en-US" sz="2400" dirty="0" err="1" smtClean="0"/>
              <a:t>abwaaba</a:t>
            </a:r>
            <a:r>
              <a:rPr lang="en-US" sz="2400" dirty="0" smtClean="0"/>
              <a:t> </a:t>
            </a:r>
            <a:r>
              <a:rPr lang="en-US" sz="2400" dirty="0" err="1" smtClean="0"/>
              <a:t>rohmatik</a:t>
            </a:r>
            <a:r>
              <a:rPr lang="en-US" sz="2400" dirty="0" smtClean="0"/>
              <a:t>. Dan </a:t>
            </a:r>
            <a:r>
              <a:rPr lang="en-US" sz="2400" dirty="0" err="1" smtClean="0"/>
              <a:t>doa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Ka’bah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menuju</a:t>
            </a:r>
            <a:r>
              <a:rPr lang="en-US" sz="2400" dirty="0" smtClean="0"/>
              <a:t> </a:t>
            </a:r>
            <a:r>
              <a:rPr lang="en-US" sz="2400" dirty="0" err="1" smtClean="0"/>
              <a:t>hajar</a:t>
            </a:r>
            <a:r>
              <a:rPr lang="en-US" sz="2400" dirty="0" smtClean="0"/>
              <a:t> </a:t>
            </a:r>
            <a:r>
              <a:rPr lang="en-US" sz="2400" dirty="0" err="1" smtClean="0"/>
              <a:t>aswad</a:t>
            </a:r>
            <a:r>
              <a:rPr lang="en-US" sz="2400" dirty="0" smtClean="0"/>
              <a:t> 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menghadapnya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“ </a:t>
            </a:r>
            <a:r>
              <a:rPr lang="en-US" sz="2400" dirty="0" err="1" smtClean="0"/>
              <a:t>Bismillahi</a:t>
            </a:r>
            <a:r>
              <a:rPr lang="en-US" sz="2400" dirty="0" smtClean="0"/>
              <a:t> </a:t>
            </a:r>
            <a:r>
              <a:rPr lang="en-US" sz="2400" dirty="0" err="1" smtClean="0"/>
              <a:t>Allohu</a:t>
            </a:r>
            <a:r>
              <a:rPr lang="en-US" sz="2400" dirty="0" smtClean="0"/>
              <a:t> Akbar,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mengusapnya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menciumnya</a:t>
            </a:r>
            <a:r>
              <a:rPr lang="en-US" sz="2400" dirty="0" smtClean="0"/>
              <a:t>.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isyarat</a:t>
            </a:r>
            <a:r>
              <a:rPr lang="en-US" sz="2400" dirty="0" smtClean="0"/>
              <a:t> dg </a:t>
            </a:r>
            <a:r>
              <a:rPr lang="en-US" sz="2400" dirty="0" err="1" smtClean="0"/>
              <a:t>tangan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mencium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r>
              <a:rPr lang="en-US" sz="2400" dirty="0" smtClean="0"/>
              <a:t>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memulai</a:t>
            </a:r>
            <a:r>
              <a:rPr lang="en-US" sz="2400" dirty="0" smtClean="0"/>
              <a:t> </a:t>
            </a:r>
            <a:r>
              <a:rPr lang="en-US" sz="2400" dirty="0" err="1" smtClean="0"/>
              <a:t>Thawaf</a:t>
            </a:r>
            <a:r>
              <a:rPr lang="en-US" sz="2400" dirty="0" smtClean="0"/>
              <a:t> </a:t>
            </a:r>
            <a:r>
              <a:rPr lang="en-US" sz="2400" dirty="0" err="1" smtClean="0"/>
              <a:t>Umrah</a:t>
            </a:r>
            <a:r>
              <a:rPr lang="en-US" sz="2400" dirty="0" smtClean="0"/>
              <a:t> 7 </a:t>
            </a:r>
            <a:r>
              <a:rPr lang="en-US" sz="2400" dirty="0" err="1" smtClean="0"/>
              <a:t>putaran</a:t>
            </a:r>
            <a:r>
              <a:rPr lang="en-US" sz="2400" dirty="0" smtClean="0"/>
              <a:t>, </a:t>
            </a:r>
            <a:r>
              <a:rPr lang="en-US" sz="2400" dirty="0" err="1" smtClean="0"/>
              <a:t>putaran</a:t>
            </a:r>
            <a:r>
              <a:rPr lang="en-US" sz="2400" dirty="0" smtClean="0"/>
              <a:t> 1 – 3 </a:t>
            </a:r>
            <a:r>
              <a:rPr lang="en-US" sz="2400" dirty="0" err="1" smtClean="0"/>
              <a:t>berlari-lari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4 – 7 </a:t>
            </a:r>
            <a:r>
              <a:rPr lang="en-US" sz="2400" dirty="0" err="1" smtClean="0"/>
              <a:t>berjalan</a:t>
            </a:r>
            <a:r>
              <a:rPr lang="en-US" sz="2400" dirty="0" smtClean="0"/>
              <a:t> </a:t>
            </a:r>
            <a:r>
              <a:rPr lang="en-US" sz="2400" dirty="0" err="1" smtClean="0"/>
              <a:t>biasa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r>
              <a:rPr lang="en-US" sz="2000" dirty="0" smtClean="0"/>
              <a:t>5. 	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Thowaf</a:t>
            </a:r>
            <a:r>
              <a:rPr lang="en-US" sz="2400" dirty="0" smtClean="0"/>
              <a:t> </a:t>
            </a:r>
            <a:r>
              <a:rPr lang="en-US" sz="2400" dirty="0" err="1" smtClean="0"/>
              <a:t>kalau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doanya</a:t>
            </a:r>
            <a:r>
              <a:rPr lang="en-US" sz="2400" dirty="0" smtClean="0"/>
              <a:t> </a:t>
            </a:r>
            <a:r>
              <a:rPr lang="en-US" sz="2400" dirty="0" err="1" smtClean="0"/>
              <a:t>tapi</a:t>
            </a:r>
            <a:r>
              <a:rPr lang="en-US" sz="2400" dirty="0" smtClean="0"/>
              <a:t> </a:t>
            </a:r>
            <a:r>
              <a:rPr lang="en-US" sz="2400" dirty="0" err="1" smtClean="0"/>
              <a:t>kalau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hafal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pendek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tiba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rukun</a:t>
            </a:r>
            <a:r>
              <a:rPr lang="en-US" sz="2400" dirty="0" smtClean="0"/>
              <a:t> </a:t>
            </a:r>
            <a:r>
              <a:rPr lang="en-US" sz="2400" dirty="0" err="1" smtClean="0"/>
              <a:t>nyamani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r>
              <a:rPr lang="en-US" sz="2400" dirty="0" smtClean="0"/>
              <a:t> </a:t>
            </a:r>
            <a:r>
              <a:rPr lang="en-US" sz="2400" dirty="0" err="1" smtClean="0"/>
              <a:t>diangkat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allohuakbar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r>
              <a:rPr lang="en-US" sz="2400" dirty="0" smtClean="0"/>
              <a:t> </a:t>
            </a:r>
            <a:r>
              <a:rPr lang="en-US" sz="2400" dirty="0" err="1" smtClean="0"/>
              <a:t>dikecup</a:t>
            </a:r>
            <a:r>
              <a:rPr lang="en-US" sz="2400" dirty="0" smtClean="0"/>
              <a:t> </a:t>
            </a:r>
            <a:r>
              <a:rPr lang="en-US" sz="2400" dirty="0" err="1" smtClean="0"/>
              <a:t>terus</a:t>
            </a:r>
            <a:r>
              <a:rPr lang="en-US" sz="2400" dirty="0" smtClean="0"/>
              <a:t> </a:t>
            </a:r>
            <a:r>
              <a:rPr lang="en-US" sz="2400" dirty="0" err="1" smtClean="0"/>
              <a:t>baca</a:t>
            </a:r>
            <a:r>
              <a:rPr lang="en-US" sz="2400" dirty="0" smtClean="0"/>
              <a:t> “ </a:t>
            </a:r>
            <a:r>
              <a:rPr lang="en-US" sz="2400" dirty="0" err="1" smtClean="0"/>
              <a:t>Robbana</a:t>
            </a:r>
            <a:r>
              <a:rPr lang="en-US" sz="2400" dirty="0" smtClean="0"/>
              <a:t>…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tiba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Lurus</a:t>
            </a:r>
            <a:r>
              <a:rPr lang="en-US" sz="2400" dirty="0" smtClean="0"/>
              <a:t> </a:t>
            </a:r>
            <a:r>
              <a:rPr lang="en-US" sz="2400" dirty="0" err="1" smtClean="0"/>
              <a:t>hajar</a:t>
            </a:r>
            <a:r>
              <a:rPr lang="en-US" sz="2400" dirty="0" smtClean="0"/>
              <a:t> </a:t>
            </a:r>
            <a:r>
              <a:rPr lang="en-US" sz="2400" dirty="0" err="1" smtClean="0"/>
              <a:t>aswad</a:t>
            </a:r>
            <a:r>
              <a:rPr lang="en-US" sz="2400" dirty="0" smtClean="0"/>
              <a:t> </a:t>
            </a:r>
            <a:r>
              <a:rPr lang="en-US" sz="2400" dirty="0" err="1" smtClean="0"/>
              <a:t>angkat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baca</a:t>
            </a:r>
            <a:r>
              <a:rPr lang="en-US" sz="2400" dirty="0" smtClean="0"/>
              <a:t> </a:t>
            </a:r>
            <a:r>
              <a:rPr lang="en-US" sz="2400" dirty="0" err="1" smtClean="0"/>
              <a:t>Allohu</a:t>
            </a:r>
            <a:r>
              <a:rPr lang="en-US" sz="2400" dirty="0" smtClean="0"/>
              <a:t> </a:t>
            </a:r>
            <a:r>
              <a:rPr lang="en-US" sz="2400" dirty="0" err="1" smtClean="0"/>
              <a:t>akbar</a:t>
            </a:r>
            <a:r>
              <a:rPr lang="en-US" sz="2400" dirty="0" smtClean="0"/>
              <a:t> </a:t>
            </a:r>
            <a:r>
              <a:rPr lang="en-US" sz="2400" dirty="0" err="1" smtClean="0"/>
              <a:t>kecup</a:t>
            </a:r>
            <a:r>
              <a:rPr lang="en-US" sz="2400" dirty="0" smtClean="0"/>
              <a:t>.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 startAt="6"/>
            </a:pPr>
            <a:r>
              <a:rPr lang="en-US" sz="2400" dirty="0" err="1" smtClean="0"/>
              <a:t>Sholat</a:t>
            </a:r>
            <a:r>
              <a:rPr lang="en-US" sz="2400" dirty="0" smtClean="0"/>
              <a:t> </a:t>
            </a:r>
            <a:r>
              <a:rPr lang="en-US" sz="2400" dirty="0" err="1" smtClean="0"/>
              <a:t>sunnat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rokaat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belakang</a:t>
            </a:r>
            <a:r>
              <a:rPr lang="en-US" sz="2400" dirty="0" smtClean="0"/>
              <a:t> </a:t>
            </a:r>
            <a:r>
              <a:rPr lang="en-US" sz="2400" dirty="0" err="1" smtClean="0"/>
              <a:t>maqam</a:t>
            </a:r>
            <a:r>
              <a:rPr lang="en-US" sz="2400" dirty="0" smtClean="0"/>
              <a:t> </a:t>
            </a:r>
            <a:r>
              <a:rPr lang="en-US" sz="2400" dirty="0" err="1" smtClean="0"/>
              <a:t>Ibrohim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 startAt="6"/>
            </a:pPr>
            <a:r>
              <a:rPr lang="en-US" sz="2400" dirty="0" err="1" smtClean="0"/>
              <a:t>Dilanjutkan</a:t>
            </a:r>
            <a:r>
              <a:rPr lang="en-US" sz="2400" dirty="0" smtClean="0"/>
              <a:t> </a:t>
            </a:r>
            <a:r>
              <a:rPr lang="en-US" sz="2400" dirty="0" err="1" smtClean="0"/>
              <a:t>minum</a:t>
            </a:r>
            <a:r>
              <a:rPr lang="en-US" sz="2400" dirty="0" smtClean="0"/>
              <a:t> air </a:t>
            </a:r>
            <a:r>
              <a:rPr lang="en-US" sz="2400" dirty="0" err="1" smtClean="0"/>
              <a:t>zamzam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berdoa</a:t>
            </a:r>
            <a:r>
              <a:rPr lang="en-US" sz="2400" dirty="0" smtClean="0"/>
              <a:t>.</a:t>
            </a:r>
          </a:p>
          <a:p>
            <a:pPr marL="457200" indent="-457200">
              <a:buNone/>
            </a:pPr>
            <a:endParaRPr lang="en-US" sz="2400" dirty="0"/>
          </a:p>
          <a:p>
            <a:pPr marL="457200" indent="-457200">
              <a:buNone/>
            </a:pPr>
            <a:r>
              <a:rPr lang="en-US" sz="2400" dirty="0" smtClean="0"/>
              <a:t>PELAKSANAAN SA’I.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Sa’I</a:t>
            </a:r>
            <a:r>
              <a:rPr lang="en-US" sz="2400" dirty="0" smtClean="0"/>
              <a:t> </a:t>
            </a:r>
            <a:r>
              <a:rPr lang="en-US" sz="2400" dirty="0" err="1" smtClean="0"/>
              <a:t>dimulai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bukit</a:t>
            </a:r>
            <a:r>
              <a:rPr lang="en-US" sz="2400" dirty="0" smtClean="0"/>
              <a:t> </a:t>
            </a:r>
            <a:r>
              <a:rPr lang="en-US" sz="2400" dirty="0" err="1" smtClean="0"/>
              <a:t>shofa</a:t>
            </a:r>
            <a:r>
              <a:rPr lang="en-US" sz="2400" dirty="0" smtClean="0"/>
              <a:t> </a:t>
            </a:r>
            <a:r>
              <a:rPr lang="en-US" sz="2400" dirty="0" err="1" smtClean="0"/>
              <a:t>menuju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bukit</a:t>
            </a:r>
            <a:r>
              <a:rPr lang="en-US" sz="2400" dirty="0" smtClean="0"/>
              <a:t> </a:t>
            </a:r>
            <a:r>
              <a:rPr lang="en-US" sz="2400" dirty="0" err="1" smtClean="0"/>
              <a:t>marwa</a:t>
            </a:r>
            <a:r>
              <a:rPr lang="en-US" sz="2400" dirty="0" smtClean="0"/>
              <a:t> 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 7 kali </a:t>
            </a:r>
            <a:r>
              <a:rPr lang="en-US" sz="2400" dirty="0" err="1" smtClean="0"/>
              <a:t>putaran</a:t>
            </a:r>
            <a:r>
              <a:rPr lang="en-US" sz="2400" dirty="0" smtClean="0"/>
              <a:t>, 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tiba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pilar</a:t>
            </a:r>
            <a:r>
              <a:rPr lang="en-US" sz="2400" dirty="0" smtClean="0"/>
              <a:t> </a:t>
            </a:r>
            <a:r>
              <a:rPr lang="en-US" sz="2400" dirty="0" err="1" smtClean="0"/>
              <a:t>hijau</a:t>
            </a:r>
            <a:r>
              <a:rPr lang="en-US" sz="2400" dirty="0" smtClean="0"/>
              <a:t> </a:t>
            </a:r>
            <a:r>
              <a:rPr lang="en-US" sz="2400" dirty="0" err="1" smtClean="0"/>
              <a:t>laki-laki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lari-lari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 smtClean="0"/>
              <a:t>wanita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sambil</a:t>
            </a:r>
            <a:r>
              <a:rPr lang="en-US" sz="2400" dirty="0" smtClean="0"/>
              <a:t> </a:t>
            </a:r>
            <a:r>
              <a:rPr lang="en-US" sz="2400" dirty="0" err="1" smtClean="0"/>
              <a:t>baca</a:t>
            </a:r>
            <a:r>
              <a:rPr lang="en-US" sz="2400" dirty="0" smtClean="0"/>
              <a:t> </a:t>
            </a:r>
            <a:r>
              <a:rPr lang="en-US" sz="2400" dirty="0" err="1" smtClean="0"/>
              <a:t>doa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Dan </a:t>
            </a:r>
            <a:r>
              <a:rPr lang="en-US" sz="2400" dirty="0" err="1" smtClean="0"/>
              <a:t>berakhir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bukit</a:t>
            </a:r>
            <a:r>
              <a:rPr lang="en-US" sz="2400" dirty="0" smtClean="0"/>
              <a:t> </a:t>
            </a:r>
            <a:r>
              <a:rPr lang="en-US" sz="2400" dirty="0" err="1" smtClean="0"/>
              <a:t>marwa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cukur</a:t>
            </a:r>
            <a:r>
              <a:rPr lang="en-US" sz="2400" dirty="0" smtClean="0"/>
              <a:t> </a:t>
            </a:r>
            <a:r>
              <a:rPr lang="en-US" sz="2400" dirty="0" err="1" smtClean="0"/>
              <a:t>rambut</a:t>
            </a:r>
            <a:r>
              <a:rPr lang="en-US" sz="2400" dirty="0" smtClean="0"/>
              <a:t>/</a:t>
            </a:r>
            <a:r>
              <a:rPr lang="en-US" sz="2400" dirty="0" err="1" smtClean="0"/>
              <a:t>tahallul</a:t>
            </a:r>
            <a:endParaRPr lang="en-US" sz="2400" dirty="0" smtClean="0"/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jema’ah</a:t>
            </a:r>
            <a:r>
              <a:rPr lang="en-US" sz="2400" dirty="0" smtClean="0"/>
              <a:t> </a:t>
            </a:r>
            <a:r>
              <a:rPr lang="en-US" sz="2400" dirty="0" err="1" smtClean="0"/>
              <a:t>mau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haji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Trevel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ijin</a:t>
            </a:r>
            <a:r>
              <a:rPr lang="en-US" sz="2400" dirty="0" smtClean="0"/>
              <a:t> </a:t>
            </a:r>
            <a:r>
              <a:rPr lang="en-US" sz="2400" dirty="0" err="1" smtClean="0"/>
              <a:t>resmi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Kementerian</a:t>
            </a:r>
            <a:r>
              <a:rPr lang="en-US" sz="2400" dirty="0" smtClean="0"/>
              <a:t> Agama RI.</a:t>
            </a:r>
          </a:p>
          <a:p>
            <a:r>
              <a:rPr lang="en-US" sz="2400" dirty="0" err="1" smtClean="0"/>
              <a:t>Dirjen</a:t>
            </a:r>
            <a:r>
              <a:rPr lang="en-US" sz="2400" dirty="0" smtClean="0"/>
              <a:t> PHU </a:t>
            </a:r>
            <a:r>
              <a:rPr lang="en-US" sz="2400" dirty="0" err="1" smtClean="0"/>
              <a:t>mengeluarkan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edaran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legalitas</a:t>
            </a:r>
            <a:r>
              <a:rPr lang="en-US" sz="2400" dirty="0" smtClean="0"/>
              <a:t> </a:t>
            </a:r>
            <a:r>
              <a:rPr lang="en-US" sz="2400" dirty="0" err="1" smtClean="0"/>
              <a:t>trevel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5 </a:t>
            </a:r>
            <a:r>
              <a:rPr lang="en-US" sz="2400" dirty="0" err="1" smtClean="0"/>
              <a:t>pasti</a:t>
            </a:r>
            <a:r>
              <a:rPr lang="en-US" sz="2400" dirty="0" smtClean="0"/>
              <a:t> 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Pastikan</a:t>
            </a:r>
            <a:r>
              <a:rPr lang="en-US" sz="2400" dirty="0" smtClean="0"/>
              <a:t> </a:t>
            </a:r>
            <a:r>
              <a:rPr lang="en-US" sz="2400" dirty="0" err="1" smtClean="0"/>
              <a:t>ijin</a:t>
            </a:r>
            <a:r>
              <a:rPr lang="en-US" sz="2400" dirty="0" smtClean="0"/>
              <a:t> </a:t>
            </a:r>
            <a:r>
              <a:rPr lang="en-US" sz="2400" dirty="0" err="1" smtClean="0"/>
              <a:t>trevel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Pastikan</a:t>
            </a:r>
            <a:r>
              <a:rPr lang="en-US" sz="2400" dirty="0" smtClean="0"/>
              <a:t> </a:t>
            </a:r>
            <a:r>
              <a:rPr lang="en-US" sz="2400" dirty="0" err="1" smtClean="0"/>
              <a:t>pesawatnya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Pastikan</a:t>
            </a:r>
            <a:r>
              <a:rPr lang="en-US" sz="2400" dirty="0" smtClean="0"/>
              <a:t> </a:t>
            </a:r>
            <a:r>
              <a:rPr lang="en-US" sz="2400" dirty="0" err="1" smtClean="0"/>
              <a:t>Jadwalnya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Pastikan</a:t>
            </a:r>
            <a:r>
              <a:rPr lang="en-US" sz="2400" dirty="0" smtClean="0"/>
              <a:t> </a:t>
            </a:r>
            <a:r>
              <a:rPr lang="en-US" sz="2400" dirty="0" err="1" smtClean="0"/>
              <a:t>Hotelnya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Pastikan</a:t>
            </a:r>
            <a:r>
              <a:rPr lang="en-US" sz="2400" dirty="0" smtClean="0"/>
              <a:t> </a:t>
            </a:r>
            <a:r>
              <a:rPr lang="en-US" sz="2400" dirty="0" err="1" smtClean="0"/>
              <a:t>Visanya</a:t>
            </a:r>
            <a:r>
              <a:rPr lang="en-US" sz="2400" dirty="0" smtClean="0"/>
              <a:t>.</a:t>
            </a:r>
          </a:p>
          <a:p>
            <a:pPr marL="457200" indent="-457200">
              <a:buNone/>
            </a:pPr>
            <a:r>
              <a:rPr lang="en-US" sz="2400" dirty="0" err="1" smtClean="0"/>
              <a:t>Kalau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5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trevel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ilegal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PRAKTEK UMROH OLEH JEMA’AH.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800" dirty="0"/>
          </a:p>
        </p:txBody>
      </p:sp>
      <p:pic>
        <p:nvPicPr>
          <p:cNvPr id="14338" name="Picture 2" descr="Hasil gambar untuk Gambar Ka'bah terba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533400"/>
            <a:ext cx="6667500" cy="5326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DASAR HUKUM</a:t>
            </a:r>
          </a:p>
          <a:p>
            <a:pPr>
              <a:buNone/>
            </a:pPr>
            <a:r>
              <a:rPr lang="en-US" sz="2400" dirty="0" smtClean="0"/>
              <a:t>UU </a:t>
            </a:r>
            <a:r>
              <a:rPr lang="en-US" sz="2400" dirty="0" err="1" smtClean="0"/>
              <a:t>Nomor</a:t>
            </a:r>
            <a:r>
              <a:rPr lang="en-US" sz="2400" dirty="0" smtClean="0"/>
              <a:t> 13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2008.</a:t>
            </a:r>
          </a:p>
          <a:p>
            <a:r>
              <a:rPr lang="en-US" sz="2400" dirty="0" err="1" smtClean="0"/>
              <a:t>Umroh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UU </a:t>
            </a:r>
            <a:r>
              <a:rPr lang="en-US" sz="2400" dirty="0" err="1" smtClean="0"/>
              <a:t>nomor</a:t>
            </a:r>
            <a:r>
              <a:rPr lang="en-US" sz="2400" dirty="0" smtClean="0"/>
              <a:t> 13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2008,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bahas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Bab</a:t>
            </a:r>
            <a:r>
              <a:rPr lang="en-US" sz="2400" dirty="0" smtClean="0"/>
              <a:t> XIII  </a:t>
            </a:r>
            <a:r>
              <a:rPr lang="en-US" sz="2400" dirty="0" err="1" smtClean="0"/>
              <a:t>pasal</a:t>
            </a:r>
            <a:r>
              <a:rPr lang="en-US" sz="2400" dirty="0" smtClean="0"/>
              <a:t> 43, 44, 45 </a:t>
            </a:r>
            <a:r>
              <a:rPr lang="en-US" sz="2400" dirty="0" err="1" smtClean="0"/>
              <a:t>dan</a:t>
            </a:r>
            <a:r>
              <a:rPr lang="en-US" sz="2400" dirty="0" smtClean="0"/>
              <a:t> 46, </a:t>
            </a:r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pasal</a:t>
            </a:r>
            <a:r>
              <a:rPr lang="en-US" sz="2400" dirty="0" smtClean="0"/>
              <a:t> 43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perorangan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rombongan</a:t>
            </a:r>
            <a:r>
              <a:rPr lang="en-US" sz="2400" dirty="0" smtClean="0"/>
              <a:t> 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</a:t>
            </a:r>
            <a:r>
              <a:rPr lang="en-US" sz="2400" dirty="0" smtClean="0"/>
              <a:t> </a:t>
            </a:r>
            <a:r>
              <a:rPr lang="en-US" sz="2400" dirty="0" err="1" smtClean="0"/>
              <a:t>Perjalanan</a:t>
            </a:r>
            <a:r>
              <a:rPr lang="en-US" sz="2400" dirty="0" smtClean="0"/>
              <a:t> </a:t>
            </a:r>
            <a:r>
              <a:rPr lang="en-US" sz="2400" dirty="0" err="1" smtClean="0"/>
              <a:t>Ibadah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 (PPIU),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pasal</a:t>
            </a:r>
            <a:r>
              <a:rPr lang="en-US" sz="2400" dirty="0" smtClean="0"/>
              <a:t> 44 PPIU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/biro </a:t>
            </a:r>
            <a:r>
              <a:rPr lang="en-US" sz="2400" dirty="0" err="1" smtClean="0"/>
              <a:t>Perjalanan</a:t>
            </a:r>
            <a:r>
              <a:rPr lang="en-US" sz="2400" dirty="0" smtClean="0"/>
              <a:t> </a:t>
            </a:r>
            <a:r>
              <a:rPr lang="en-US" sz="2400" dirty="0" err="1" smtClean="0"/>
              <a:t>Wisata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Menteri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Biro </a:t>
            </a:r>
            <a:r>
              <a:rPr lang="en-US" sz="2400" dirty="0" err="1" smtClean="0"/>
              <a:t>Perjalanan</a:t>
            </a:r>
            <a:r>
              <a:rPr lang="en-US" sz="2400" dirty="0" smtClean="0"/>
              <a:t> </a:t>
            </a:r>
            <a:r>
              <a:rPr lang="en-US" sz="2400" dirty="0" err="1" smtClean="0"/>
              <a:t>Wisata</a:t>
            </a:r>
            <a:r>
              <a:rPr lang="en-US" sz="2400" dirty="0" smtClean="0"/>
              <a:t> (PT. </a:t>
            </a:r>
            <a:r>
              <a:rPr lang="en-US" sz="2400" dirty="0" err="1" smtClean="0"/>
              <a:t>Trevel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ijin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Menteri</a:t>
            </a:r>
            <a:r>
              <a:rPr lang="en-US" sz="2400" dirty="0" smtClean="0"/>
              <a:t> Agama).  </a:t>
            </a:r>
          </a:p>
          <a:p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jema’ah</a:t>
            </a:r>
            <a:r>
              <a:rPr lang="en-US" sz="2400" dirty="0" smtClean="0"/>
              <a:t> </a:t>
            </a:r>
            <a:r>
              <a:rPr lang="en-US" sz="2400" dirty="0" err="1" smtClean="0"/>
              <a:t>haji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ganda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ibadah</a:t>
            </a:r>
            <a:r>
              <a:rPr lang="en-US" sz="2400" dirty="0" smtClean="0"/>
              <a:t> </a:t>
            </a:r>
            <a:r>
              <a:rPr lang="en-US" sz="2400" dirty="0" err="1" smtClean="0"/>
              <a:t>haji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2400" dirty="0" smtClean="0"/>
              <a:t>DEFINISI/PENGERTIAN UMROH DAN HAJI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sz="2400" dirty="0" err="1" smtClean="0"/>
              <a:t>Definisi</a:t>
            </a:r>
            <a:r>
              <a:rPr lang="en-US" sz="2400" dirty="0" smtClean="0"/>
              <a:t>  </a:t>
            </a:r>
            <a:r>
              <a:rPr lang="en-US" sz="2400" dirty="0" err="1" smtClean="0"/>
              <a:t>Ibadah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 </a:t>
            </a:r>
            <a:r>
              <a:rPr lang="en-US" sz="2400" dirty="0" err="1" smtClean="0"/>
              <a:t>ialah</a:t>
            </a:r>
            <a:r>
              <a:rPr lang="en-US" sz="2400" dirty="0" smtClean="0"/>
              <a:t>, </a:t>
            </a:r>
            <a:r>
              <a:rPr lang="en-US" sz="2400" dirty="0" err="1" smtClean="0"/>
              <a:t>berkunjung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Baitulloh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Thawaf</a:t>
            </a:r>
            <a:r>
              <a:rPr lang="en-US" sz="2400" dirty="0" smtClean="0"/>
              <a:t>, </a:t>
            </a:r>
            <a:r>
              <a:rPr lang="en-US" sz="2400" dirty="0" err="1" smtClean="0"/>
              <a:t>Sa’I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mencukur</a:t>
            </a:r>
            <a:r>
              <a:rPr lang="en-US" sz="2400" dirty="0" smtClean="0"/>
              <a:t>/</a:t>
            </a:r>
            <a:r>
              <a:rPr lang="en-US" sz="2400" dirty="0" err="1" smtClean="0"/>
              <a:t>menggunting</a:t>
            </a:r>
            <a:r>
              <a:rPr lang="en-US" sz="2400" dirty="0" smtClean="0"/>
              <a:t> </a:t>
            </a:r>
            <a:r>
              <a:rPr lang="en-US" sz="2400" dirty="0" err="1" smtClean="0"/>
              <a:t>rambut</a:t>
            </a:r>
            <a:r>
              <a:rPr lang="en-US" sz="2400" dirty="0" smtClean="0"/>
              <a:t> (</a:t>
            </a:r>
            <a:r>
              <a:rPr lang="en-US" sz="2400" dirty="0" err="1" smtClean="0"/>
              <a:t>tahallul</a:t>
            </a:r>
            <a:r>
              <a:rPr lang="en-US" sz="2400" dirty="0" smtClean="0"/>
              <a:t>). 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Ibadah</a:t>
            </a:r>
            <a:r>
              <a:rPr lang="en-US" sz="2400" dirty="0" smtClean="0"/>
              <a:t> </a:t>
            </a:r>
            <a:r>
              <a:rPr lang="en-US" sz="2400" dirty="0" err="1" smtClean="0"/>
              <a:t>haji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2 (</a:t>
            </a:r>
            <a:r>
              <a:rPr lang="en-US" sz="2400" dirty="0" err="1" smtClean="0"/>
              <a:t>dua</a:t>
            </a:r>
            <a:r>
              <a:rPr lang="en-US" sz="2400" dirty="0" smtClean="0"/>
              <a:t>) </a:t>
            </a:r>
            <a:r>
              <a:rPr lang="en-US" sz="2400" dirty="0" err="1" smtClean="0"/>
              <a:t>peribadatan</a:t>
            </a:r>
            <a:r>
              <a:rPr lang="en-US" sz="2400" dirty="0" smtClean="0"/>
              <a:t> yang masing2 </a:t>
            </a:r>
            <a:r>
              <a:rPr lang="en-US" sz="2400" dirty="0" err="1" smtClean="0"/>
              <a:t>berdiri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ibadah</a:t>
            </a:r>
            <a:r>
              <a:rPr lang="en-US" sz="2400" dirty="0" smtClean="0"/>
              <a:t> </a:t>
            </a:r>
            <a:r>
              <a:rPr lang="en-US" sz="2400" dirty="0" err="1" smtClean="0"/>
              <a:t>haji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digabung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ibadah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haji</a:t>
            </a:r>
            <a:r>
              <a:rPr lang="en-US" sz="2400" dirty="0" smtClean="0"/>
              <a:t> </a:t>
            </a:r>
            <a:r>
              <a:rPr lang="en-US" sz="2400" dirty="0" err="1" smtClean="0"/>
              <a:t>Tamattu</a:t>
            </a:r>
            <a:r>
              <a:rPr lang="en-US" sz="2400" dirty="0" smtClean="0"/>
              <a:t>’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mengerjakan</a:t>
            </a:r>
            <a:r>
              <a:rPr lang="en-US" sz="2400" dirty="0" smtClean="0"/>
              <a:t> </a:t>
            </a:r>
            <a:r>
              <a:rPr lang="en-US" sz="2400" dirty="0" err="1" smtClean="0"/>
              <a:t>hajinya</a:t>
            </a:r>
            <a:r>
              <a:rPr lang="en-US" sz="2400" dirty="0" smtClean="0"/>
              <a:t>,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kenakan</a:t>
            </a:r>
            <a:r>
              <a:rPr lang="en-US" sz="2400" dirty="0" smtClean="0"/>
              <a:t> Dam </a:t>
            </a:r>
            <a:r>
              <a:rPr lang="en-US" sz="2400" dirty="0" err="1" smtClean="0"/>
              <a:t>nusuk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Haji</a:t>
            </a:r>
            <a:r>
              <a:rPr lang="en-US" sz="2400" dirty="0" smtClean="0"/>
              <a:t> </a:t>
            </a:r>
            <a:r>
              <a:rPr lang="en-US" sz="2400" dirty="0" err="1" smtClean="0"/>
              <a:t>Ifrod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haji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, </a:t>
            </a:r>
            <a:r>
              <a:rPr lang="en-US" sz="2400" dirty="0" err="1" smtClean="0"/>
              <a:t>bagi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/</a:t>
            </a:r>
            <a:r>
              <a:rPr lang="en-US" sz="2400" dirty="0" err="1" smtClean="0"/>
              <a:t>sunnat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hajinya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miqot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Tan’im</a:t>
            </a:r>
            <a:r>
              <a:rPr lang="en-US" sz="2400" dirty="0" smtClean="0"/>
              <a:t>, </a:t>
            </a:r>
            <a:r>
              <a:rPr lang="en-US" sz="2400" dirty="0" err="1" smtClean="0"/>
              <a:t>Ji’rona</a:t>
            </a:r>
            <a:r>
              <a:rPr lang="en-US" sz="2400" dirty="0" smtClean="0"/>
              <a:t>, </a:t>
            </a:r>
            <a:r>
              <a:rPr lang="en-US" sz="2400" dirty="0" err="1" smtClean="0"/>
              <a:t>Hudaibiyah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</a:t>
            </a:r>
            <a:r>
              <a:rPr lang="en-US" sz="2400" dirty="0" err="1" smtClean="0"/>
              <a:t>halal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,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dikenakan</a:t>
            </a:r>
            <a:r>
              <a:rPr lang="en-US" sz="2400" dirty="0" smtClean="0"/>
              <a:t> Dam.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Haji</a:t>
            </a:r>
            <a:r>
              <a:rPr lang="en-US" sz="2400" dirty="0" smtClean="0"/>
              <a:t> </a:t>
            </a:r>
            <a:r>
              <a:rPr lang="en-US" sz="2400" dirty="0" err="1" smtClean="0"/>
              <a:t>Qiron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mengerjakan</a:t>
            </a:r>
            <a:r>
              <a:rPr lang="en-US" sz="2400" dirty="0" smtClean="0"/>
              <a:t> </a:t>
            </a:r>
            <a:r>
              <a:rPr lang="en-US" sz="2400" dirty="0" err="1" smtClean="0"/>
              <a:t>haji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niat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,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membayar</a:t>
            </a:r>
            <a:r>
              <a:rPr lang="en-US" sz="2400" dirty="0" smtClean="0"/>
              <a:t> Dam </a:t>
            </a:r>
            <a:r>
              <a:rPr lang="en-US" sz="2400" dirty="0" err="1" smtClean="0"/>
              <a:t>nusuk</a:t>
            </a:r>
            <a:r>
              <a:rPr lang="en-US" sz="2400" dirty="0" smtClean="0"/>
              <a:t>, </a:t>
            </a:r>
            <a:r>
              <a:rPr lang="en-US" sz="2400" dirty="0" err="1" smtClean="0"/>
              <a:t>pelaksanaannya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haji</a:t>
            </a:r>
            <a:r>
              <a:rPr lang="en-US" sz="2400" dirty="0" smtClean="0"/>
              <a:t> </a:t>
            </a:r>
            <a:r>
              <a:rPr lang="en-US" sz="2400" dirty="0" err="1" smtClean="0"/>
              <a:t>Tamattu</a:t>
            </a:r>
            <a:r>
              <a:rPr lang="en-US" sz="2400" dirty="0" smtClean="0"/>
              <a:t>’.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2400" dirty="0" smtClean="0"/>
              <a:t>SYARAT, RUKUN DAN WAJIB UMROH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400" dirty="0" smtClean="0"/>
              <a:t>SYARAT UMROH.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Islam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Baligh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Berakal</a:t>
            </a:r>
            <a:r>
              <a:rPr lang="en-US" sz="2400" dirty="0" smtClean="0"/>
              <a:t> </a:t>
            </a:r>
            <a:r>
              <a:rPr lang="en-US" sz="2400" dirty="0" err="1" smtClean="0"/>
              <a:t>sehat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Merdeka</a:t>
            </a:r>
            <a:r>
              <a:rPr lang="en-US" sz="2400" dirty="0" smtClean="0"/>
              <a:t> (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budak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Istithoah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RUKUN UMROH.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Ihrom</a:t>
            </a:r>
            <a:r>
              <a:rPr lang="en-US" sz="2400" dirty="0" smtClean="0"/>
              <a:t> (</a:t>
            </a:r>
            <a:r>
              <a:rPr lang="en-US" sz="2400" dirty="0" err="1" smtClean="0"/>
              <a:t>niat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Thawaf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Sa’i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Bercukur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Tertib</a:t>
            </a:r>
            <a:r>
              <a:rPr lang="en-US" sz="2400" dirty="0" smtClean="0"/>
              <a:t>.</a:t>
            </a:r>
          </a:p>
          <a:p>
            <a:pPr marL="457200" indent="-45720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meninggalkan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rukun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umrohnya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sah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WAJIB UMROH..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Ihrom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miqod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perbuatan</a:t>
            </a:r>
            <a:r>
              <a:rPr lang="en-US" sz="2400" dirty="0" smtClean="0"/>
              <a:t>/</a:t>
            </a:r>
            <a:r>
              <a:rPr lang="en-US" sz="2400" dirty="0" err="1" smtClean="0"/>
              <a:t>hal-hal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diharamkan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,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meningggalkan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membayar</a:t>
            </a:r>
            <a:r>
              <a:rPr lang="en-US" sz="2400" dirty="0" smtClean="0"/>
              <a:t> dam.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HUKUM, WAKTU DAN PERJALANAN UMROH.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HUKUM UMROH 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Ibadah</a:t>
            </a:r>
            <a:r>
              <a:rPr lang="en-US" sz="2400" dirty="0" smtClean="0"/>
              <a:t> </a:t>
            </a:r>
            <a:r>
              <a:rPr lang="en-US" sz="2400" dirty="0" err="1" smtClean="0"/>
              <a:t>haji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sekali</a:t>
            </a:r>
            <a:r>
              <a:rPr lang="en-US" sz="2400" dirty="0" smtClean="0"/>
              <a:t> </a:t>
            </a:r>
            <a:r>
              <a:rPr lang="en-US" sz="2400" dirty="0" err="1" smtClean="0"/>
              <a:t>seumur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Wa</a:t>
            </a:r>
            <a:r>
              <a:rPr lang="en-US" sz="2400" dirty="0" smtClean="0"/>
              <a:t> </a:t>
            </a:r>
            <a:r>
              <a:rPr lang="en-US" sz="2400" dirty="0" err="1" smtClean="0"/>
              <a:t>atimmul</a:t>
            </a:r>
            <a:r>
              <a:rPr lang="en-US" sz="2400" dirty="0" smtClean="0"/>
              <a:t> </a:t>
            </a:r>
            <a:r>
              <a:rPr lang="en-US" sz="2400" dirty="0" err="1" smtClean="0"/>
              <a:t>hajjah</a:t>
            </a:r>
            <a:r>
              <a:rPr lang="en-US" sz="2400" dirty="0" smtClean="0"/>
              <a:t> </a:t>
            </a:r>
            <a:r>
              <a:rPr lang="en-US" sz="2400" dirty="0" err="1" smtClean="0"/>
              <a:t>wal</a:t>
            </a:r>
            <a:r>
              <a:rPr lang="en-US" sz="2400" dirty="0" smtClean="0"/>
              <a:t> </a:t>
            </a:r>
            <a:r>
              <a:rPr lang="en-US" sz="2400" dirty="0" err="1" smtClean="0"/>
              <a:t>umrota</a:t>
            </a:r>
            <a:r>
              <a:rPr lang="en-US" sz="2400" dirty="0" smtClean="0"/>
              <a:t> </a:t>
            </a:r>
            <a:r>
              <a:rPr lang="en-US" sz="2400" dirty="0" err="1" smtClean="0"/>
              <a:t>lillah</a:t>
            </a:r>
            <a:r>
              <a:rPr lang="en-US" sz="2400" dirty="0" smtClean="0"/>
              <a:t>. (Al </a:t>
            </a:r>
            <a:r>
              <a:rPr lang="en-US" sz="2400" dirty="0" err="1" smtClean="0"/>
              <a:t>Baqorah</a:t>
            </a:r>
            <a:r>
              <a:rPr lang="en-US" sz="2400" dirty="0" smtClean="0"/>
              <a:t> 196 ).</a:t>
            </a:r>
          </a:p>
          <a:p>
            <a:pPr>
              <a:buNone/>
            </a:pPr>
            <a:r>
              <a:rPr lang="en-US" sz="2400" dirty="0" smtClean="0"/>
              <a:t>WAKTU UMROH.</a:t>
            </a:r>
          </a:p>
          <a:p>
            <a:r>
              <a:rPr lang="en-US" sz="2400" dirty="0" err="1" smtClean="0"/>
              <a:t>Ibadah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. Dan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berkali</a:t>
            </a:r>
            <a:r>
              <a:rPr lang="en-US" sz="2400" dirty="0" smtClean="0"/>
              <a:t>-kali. </a:t>
            </a:r>
          </a:p>
          <a:p>
            <a:r>
              <a:rPr lang="en-US" sz="2400" dirty="0" err="1" smtClean="0"/>
              <a:t>Pemerintah</a:t>
            </a:r>
            <a:r>
              <a:rPr lang="en-US" sz="2400" dirty="0" smtClean="0"/>
              <a:t> Arab Saudi </a:t>
            </a:r>
            <a:r>
              <a:rPr lang="en-US" sz="2400" dirty="0" err="1" smtClean="0"/>
              <a:t>melarang</a:t>
            </a:r>
            <a:r>
              <a:rPr lang="en-US" sz="2400" dirty="0" smtClean="0"/>
              <a:t>/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mengeluarkan</a:t>
            </a:r>
            <a:r>
              <a:rPr lang="en-US" sz="2400" dirty="0" smtClean="0"/>
              <a:t> Visa </a:t>
            </a:r>
            <a:r>
              <a:rPr lang="en-US" sz="2400" dirty="0" err="1" smtClean="0"/>
              <a:t>kpd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/PPIU </a:t>
            </a:r>
            <a:r>
              <a:rPr lang="en-US" sz="2400" dirty="0" err="1" smtClean="0"/>
              <a:t>menyelenggara</a:t>
            </a:r>
            <a:r>
              <a:rPr lang="en-US" sz="2400" dirty="0" smtClean="0"/>
              <a:t> </a:t>
            </a:r>
            <a:r>
              <a:rPr lang="en-US" sz="2400" dirty="0" err="1" smtClean="0"/>
              <a:t>Ibadah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bulan</a:t>
            </a:r>
            <a:r>
              <a:rPr lang="en-US" sz="2400" dirty="0" smtClean="0"/>
              <a:t> </a:t>
            </a:r>
            <a:r>
              <a:rPr lang="en-US" sz="2400" dirty="0" err="1" smtClean="0"/>
              <a:t>Syawal</a:t>
            </a:r>
            <a:r>
              <a:rPr lang="en-US" sz="2400" dirty="0" smtClean="0"/>
              <a:t>, </a:t>
            </a:r>
            <a:r>
              <a:rPr lang="en-US" sz="2400" dirty="0" err="1" smtClean="0"/>
              <a:t>Dzulkoidah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Dzulhijjah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Haram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bulan-bulan</a:t>
            </a:r>
            <a:r>
              <a:rPr lang="en-US" sz="2400" dirty="0" smtClean="0"/>
              <a:t> </a:t>
            </a:r>
            <a:r>
              <a:rPr lang="en-US" sz="2400" dirty="0" err="1" smtClean="0"/>
              <a:t>haji</a:t>
            </a:r>
            <a:r>
              <a:rPr lang="en-US" sz="2400" dirty="0" smtClean="0"/>
              <a:t>, </a:t>
            </a:r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dirty="0" err="1" smtClean="0"/>
              <a:t>jema’ah</a:t>
            </a:r>
            <a:r>
              <a:rPr lang="en-US" sz="2400" dirty="0" smtClean="0"/>
              <a:t> </a:t>
            </a:r>
            <a:r>
              <a:rPr lang="en-US" sz="2400" dirty="0" err="1" smtClean="0"/>
              <a:t>haji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PERJALANAN UMROH.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Perjalanan</a:t>
            </a:r>
            <a:r>
              <a:rPr lang="en-US" sz="2400" dirty="0" smtClean="0"/>
              <a:t> </a:t>
            </a:r>
            <a:r>
              <a:rPr lang="en-US" sz="2400" dirty="0" err="1" smtClean="0"/>
              <a:t>Ibadah</a:t>
            </a:r>
            <a:r>
              <a:rPr lang="en-US" sz="2400" dirty="0" smtClean="0"/>
              <a:t> </a:t>
            </a:r>
            <a:r>
              <a:rPr lang="en-US" sz="2400" dirty="0" err="1" smtClean="0"/>
              <a:t>haji</a:t>
            </a:r>
            <a:r>
              <a:rPr lang="en-US" sz="2400" dirty="0" smtClean="0"/>
              <a:t>/</a:t>
            </a:r>
            <a:r>
              <a:rPr lang="en-US" sz="2400" dirty="0" err="1" smtClean="0"/>
              <a:t>Umroh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ke</a:t>
            </a:r>
            <a:r>
              <a:rPr lang="en-US" sz="2400" dirty="0" smtClean="0"/>
              <a:t> Arab Saudi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9 – 10 jam.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endParaRPr lang="en-US" sz="1100" dirty="0"/>
          </a:p>
        </p:txBody>
      </p:sp>
      <p:sp>
        <p:nvSpPr>
          <p:cNvPr id="4" name="Rectangle 3"/>
          <p:cNvSpPr/>
          <p:nvPr/>
        </p:nvSpPr>
        <p:spPr>
          <a:xfrm>
            <a:off x="457200" y="197346"/>
            <a:ext cx="8229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sz="2400" dirty="0" err="1" smtClean="0"/>
              <a:t>Umroh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2 :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Umroh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kali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nazar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Umroh</a:t>
            </a:r>
            <a:r>
              <a:rPr lang="en-US" sz="2400" dirty="0" smtClean="0"/>
              <a:t> </a:t>
            </a:r>
            <a:r>
              <a:rPr lang="en-US" sz="2400" dirty="0" err="1" smtClean="0"/>
              <a:t>sunnah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seterusnya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nazar</a:t>
            </a:r>
            <a:r>
              <a:rPr lang="en-US" sz="2400" dirty="0" smtClean="0"/>
              <a:t>.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err="1" smtClean="0"/>
              <a:t>Pakaian</a:t>
            </a:r>
            <a:r>
              <a:rPr lang="en-US" sz="2400" dirty="0" smtClean="0"/>
              <a:t> Ihram.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Laki-laki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helai</a:t>
            </a:r>
            <a:r>
              <a:rPr lang="en-US" sz="2400" dirty="0" smtClean="0"/>
              <a:t> </a:t>
            </a:r>
            <a:r>
              <a:rPr lang="en-US" sz="2400" dirty="0" err="1" smtClean="0"/>
              <a:t>kain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berjahit</a:t>
            </a:r>
            <a:r>
              <a:rPr lang="en-US" sz="2400" dirty="0" smtClean="0"/>
              <a:t>,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helai</a:t>
            </a:r>
            <a:r>
              <a:rPr lang="en-US" sz="2400" dirty="0" smtClean="0"/>
              <a:t>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sarung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helai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selendang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Wanita</a:t>
            </a:r>
            <a:r>
              <a:rPr lang="en-US" sz="2400" dirty="0" smtClean="0"/>
              <a:t> </a:t>
            </a:r>
            <a:r>
              <a:rPr lang="en-US" sz="2400" dirty="0" err="1" smtClean="0"/>
              <a:t>pakaian</a:t>
            </a:r>
            <a:r>
              <a:rPr lang="en-US" sz="2400" dirty="0" smtClean="0"/>
              <a:t> </a:t>
            </a:r>
            <a:r>
              <a:rPr lang="en-US" sz="2400" dirty="0" err="1" smtClean="0"/>
              <a:t>biasa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menutup</a:t>
            </a:r>
            <a:r>
              <a:rPr lang="en-US" sz="2400" dirty="0" smtClean="0"/>
              <a:t> </a:t>
            </a:r>
            <a:r>
              <a:rPr lang="en-US" sz="2400" dirty="0" err="1" smtClean="0"/>
              <a:t>aurat</a:t>
            </a:r>
            <a:r>
              <a:rPr lang="en-US" sz="2400" dirty="0" smtClean="0"/>
              <a:t>/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tubuh</a:t>
            </a:r>
            <a:r>
              <a:rPr lang="en-US" sz="2400" dirty="0" smtClean="0"/>
              <a:t> </a:t>
            </a:r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dirty="0" err="1" smtClean="0"/>
              <a:t>telapak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muka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800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8229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dilarang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ihram.</a:t>
            </a:r>
          </a:p>
          <a:p>
            <a:pPr>
              <a:buNone/>
            </a:pPr>
            <a:r>
              <a:rPr lang="en-US" sz="2000" dirty="0" err="1" smtClean="0"/>
              <a:t>Laki-laki</a:t>
            </a:r>
            <a:r>
              <a:rPr lang="en-US" sz="2000" dirty="0" smtClean="0"/>
              <a:t> :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Memakai</a:t>
            </a:r>
            <a:r>
              <a:rPr lang="en-US" sz="2000" dirty="0" smtClean="0"/>
              <a:t> </a:t>
            </a:r>
            <a:r>
              <a:rPr lang="en-US" sz="2000" dirty="0" err="1" smtClean="0"/>
              <a:t>pakaian</a:t>
            </a:r>
            <a:r>
              <a:rPr lang="en-US" sz="2000" dirty="0" smtClean="0"/>
              <a:t> </a:t>
            </a:r>
            <a:r>
              <a:rPr lang="en-US" sz="2000" dirty="0" err="1" smtClean="0"/>
              <a:t>biasa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Memakai</a:t>
            </a:r>
            <a:r>
              <a:rPr lang="en-US" sz="2000" dirty="0" smtClean="0"/>
              <a:t> </a:t>
            </a:r>
            <a:r>
              <a:rPr lang="en-US" sz="2000" dirty="0" err="1" smtClean="0"/>
              <a:t>kaos</a:t>
            </a:r>
            <a:r>
              <a:rPr lang="en-US" sz="2000" dirty="0" smtClean="0"/>
              <a:t> kaki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sepatu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menutupi</a:t>
            </a:r>
            <a:r>
              <a:rPr lang="en-US" sz="2000" dirty="0" smtClean="0"/>
              <a:t> </a:t>
            </a:r>
            <a:r>
              <a:rPr lang="en-US" sz="2000" dirty="0" err="1" smtClean="0"/>
              <a:t>mata</a:t>
            </a:r>
            <a:r>
              <a:rPr lang="en-US" sz="2000" dirty="0" smtClean="0"/>
              <a:t> kaki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tumit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Menutup</a:t>
            </a:r>
            <a:r>
              <a:rPr lang="en-US" sz="2000" dirty="0" smtClean="0"/>
              <a:t> </a:t>
            </a:r>
            <a:r>
              <a:rPr lang="en-US" sz="2000" dirty="0" err="1" smtClean="0"/>
              <a:t>kepala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mekekat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topi</a:t>
            </a:r>
            <a:r>
              <a:rPr lang="en-US" sz="2000" dirty="0" smtClean="0"/>
              <a:t>,  </a:t>
            </a:r>
            <a:r>
              <a:rPr lang="en-US" sz="2000" dirty="0" err="1" smtClean="0"/>
              <a:t>peci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sorban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err="1" smtClean="0"/>
              <a:t>Wanita</a:t>
            </a:r>
            <a:r>
              <a:rPr lang="en-US" sz="2000" dirty="0" smtClean="0"/>
              <a:t> :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Menutup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telapak</a:t>
            </a:r>
            <a:r>
              <a:rPr lang="en-US" sz="2000" dirty="0" smtClean="0"/>
              <a:t> </a:t>
            </a:r>
            <a:r>
              <a:rPr lang="en-US" sz="2000" dirty="0" err="1" smtClean="0"/>
              <a:t>tangan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kaos</a:t>
            </a:r>
            <a:r>
              <a:rPr lang="en-US" sz="2000" dirty="0" smtClean="0"/>
              <a:t> </a:t>
            </a:r>
            <a:r>
              <a:rPr lang="en-US" sz="2000" dirty="0" err="1" smtClean="0"/>
              <a:t>tangan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Menutup</a:t>
            </a:r>
            <a:r>
              <a:rPr lang="en-US" sz="2000" dirty="0" smtClean="0"/>
              <a:t> </a:t>
            </a:r>
            <a:r>
              <a:rPr lang="en-US" sz="2000" dirty="0" err="1" smtClean="0"/>
              <a:t>muka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cadar</a:t>
            </a:r>
            <a:r>
              <a:rPr lang="en-US" sz="2000" dirty="0" smtClean="0"/>
              <a:t>/masker.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err="1" smtClean="0"/>
              <a:t>Laki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wanita</a:t>
            </a:r>
            <a:r>
              <a:rPr lang="en-US" sz="2000" dirty="0" smtClean="0"/>
              <a:t> :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Memakai</a:t>
            </a:r>
            <a:r>
              <a:rPr lang="en-US" sz="2000" dirty="0" smtClean="0"/>
              <a:t> wangi2 an </a:t>
            </a:r>
            <a:r>
              <a:rPr lang="en-US" sz="2000" dirty="0" err="1" smtClean="0"/>
              <a:t>kecuali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sdh</a:t>
            </a:r>
            <a:r>
              <a:rPr lang="en-US" sz="2000" dirty="0" smtClean="0"/>
              <a:t>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Memotong</a:t>
            </a:r>
            <a:r>
              <a:rPr lang="en-US" sz="2000" dirty="0" smtClean="0"/>
              <a:t> kuku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mencukur</a:t>
            </a:r>
            <a:r>
              <a:rPr lang="en-US" sz="2000" dirty="0" smtClean="0"/>
              <a:t> </a:t>
            </a:r>
            <a:r>
              <a:rPr lang="en-US" sz="2000" dirty="0" err="1" smtClean="0"/>
              <a:t>rambut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bulu</a:t>
            </a:r>
            <a:r>
              <a:rPr lang="en-US" sz="2000" dirty="0" smtClean="0"/>
              <a:t> </a:t>
            </a:r>
            <a:r>
              <a:rPr lang="en-US" sz="2000" dirty="0" err="1" smtClean="0"/>
              <a:t>badan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Membunuh</a:t>
            </a:r>
            <a:r>
              <a:rPr lang="en-US" sz="2000" dirty="0" smtClean="0"/>
              <a:t> </a:t>
            </a:r>
            <a:r>
              <a:rPr lang="en-US" sz="2000" dirty="0" err="1" smtClean="0"/>
              <a:t>binatang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apapun</a:t>
            </a:r>
            <a:r>
              <a:rPr lang="en-US" sz="2000" dirty="0" smtClean="0"/>
              <a:t>, </a:t>
            </a:r>
            <a:r>
              <a:rPr lang="en-US" sz="2000" dirty="0" err="1" smtClean="0"/>
              <a:t>kecuali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membahayakan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Menikah</a:t>
            </a:r>
            <a:r>
              <a:rPr lang="en-US" sz="2000" dirty="0" smtClean="0"/>
              <a:t>, </a:t>
            </a:r>
            <a:r>
              <a:rPr lang="en-US" sz="2000" dirty="0" err="1" smtClean="0"/>
              <a:t>menikahkan</a:t>
            </a:r>
            <a:r>
              <a:rPr lang="en-US" sz="2000" dirty="0" smtClean="0"/>
              <a:t>, </a:t>
            </a:r>
            <a:r>
              <a:rPr lang="en-US" sz="2000" dirty="0" err="1" smtClean="0"/>
              <a:t>meminang</a:t>
            </a:r>
            <a:r>
              <a:rPr lang="en-US" sz="2000" dirty="0" smtClean="0"/>
              <a:t> </a:t>
            </a:r>
            <a:r>
              <a:rPr lang="en-US" sz="2000" dirty="0" err="1" smtClean="0"/>
              <a:t>wanita</a:t>
            </a:r>
            <a:r>
              <a:rPr lang="en-US" sz="2000" dirty="0" smtClean="0"/>
              <a:t>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dinikahi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Bercumbu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bersetubuh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Mencaci</a:t>
            </a:r>
            <a:r>
              <a:rPr lang="en-US" sz="2000" dirty="0" smtClean="0"/>
              <a:t>, </a:t>
            </a:r>
            <a:r>
              <a:rPr lang="en-US" sz="2000" dirty="0" err="1" smtClean="0"/>
              <a:t>bertengkar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mengucapkan</a:t>
            </a:r>
            <a:r>
              <a:rPr lang="en-US" sz="2000" dirty="0" smtClean="0"/>
              <a:t> kata2 </a:t>
            </a:r>
            <a:r>
              <a:rPr lang="en-US" sz="2000" dirty="0" err="1" smtClean="0"/>
              <a:t>kotor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400" dirty="0" err="1" smtClean="0"/>
              <a:t>Tempat-tempat</a:t>
            </a:r>
            <a:r>
              <a:rPr lang="en-US" sz="2400" dirty="0" smtClean="0"/>
              <a:t> </a:t>
            </a:r>
            <a:r>
              <a:rPr lang="en-US" sz="2400" dirty="0" err="1" smtClean="0"/>
              <a:t>miqot</a:t>
            </a:r>
            <a:r>
              <a:rPr lang="en-US" sz="2400" dirty="0" smtClean="0"/>
              <a:t> 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Di </a:t>
            </a:r>
            <a:r>
              <a:rPr lang="en-US" sz="2400" dirty="0" err="1" smtClean="0"/>
              <a:t>pesawat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</a:t>
            </a:r>
            <a:r>
              <a:rPr lang="en-US" sz="2400" dirty="0" err="1" smtClean="0"/>
              <a:t>qurnun</a:t>
            </a:r>
            <a:r>
              <a:rPr lang="en-US" sz="2400" dirty="0" smtClean="0"/>
              <a:t> </a:t>
            </a:r>
            <a:r>
              <a:rPr lang="en-US" sz="2400" dirty="0" err="1" smtClean="0"/>
              <a:t>manasil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jema’ah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niat</a:t>
            </a:r>
            <a:r>
              <a:rPr lang="en-US" sz="2400" dirty="0" smtClean="0"/>
              <a:t> </a:t>
            </a:r>
            <a:r>
              <a:rPr lang="en-US" sz="2400" dirty="0" err="1" smtClean="0"/>
              <a:t>disana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Di Jeddah </a:t>
            </a:r>
            <a:r>
              <a:rPr lang="en-US" sz="2400" dirty="0" err="1" smtClean="0"/>
              <a:t>Jema’ah</a:t>
            </a:r>
            <a:r>
              <a:rPr lang="en-US" sz="2400" dirty="0" smtClean="0"/>
              <a:t> Indonesia.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penduduk</a:t>
            </a:r>
            <a:r>
              <a:rPr lang="en-US" sz="2400" dirty="0" smtClean="0"/>
              <a:t> </a:t>
            </a:r>
            <a:r>
              <a:rPr lang="en-US" sz="2400" dirty="0" err="1" smtClean="0"/>
              <a:t>Mekkah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tinggal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Mekkah</a:t>
            </a:r>
            <a:r>
              <a:rPr lang="en-US" sz="2400" dirty="0" smtClean="0"/>
              <a:t>, </a:t>
            </a:r>
            <a:r>
              <a:rPr lang="en-US" sz="2400" dirty="0" err="1" smtClean="0"/>
              <a:t>miqot</a:t>
            </a:r>
            <a:r>
              <a:rPr lang="en-US" sz="2400" dirty="0" smtClean="0"/>
              <a:t> </a:t>
            </a:r>
            <a:r>
              <a:rPr lang="en-US" sz="2400" dirty="0" err="1" smtClean="0"/>
              <a:t>makani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Tan’im</a:t>
            </a:r>
            <a:r>
              <a:rPr lang="en-US" sz="2400" dirty="0" smtClean="0"/>
              <a:t>, </a:t>
            </a:r>
            <a:r>
              <a:rPr lang="en-US" sz="2400" dirty="0" err="1" smtClean="0"/>
              <a:t>ji’rona</a:t>
            </a:r>
            <a:r>
              <a:rPr lang="en-US" sz="2400" dirty="0" smtClean="0"/>
              <a:t>, </a:t>
            </a:r>
            <a:r>
              <a:rPr lang="en-US" sz="2400" dirty="0" err="1" smtClean="0"/>
              <a:t>Hudaibiyah</a:t>
            </a:r>
            <a:r>
              <a:rPr lang="en-US" sz="2400" dirty="0" smtClean="0"/>
              <a:t>.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Macam-macam</a:t>
            </a:r>
            <a:r>
              <a:rPr lang="en-US" sz="2400" dirty="0" smtClean="0"/>
              <a:t> </a:t>
            </a:r>
            <a:r>
              <a:rPr lang="en-US" sz="2400" dirty="0" err="1" smtClean="0"/>
              <a:t>Thawaf</a:t>
            </a:r>
            <a:r>
              <a:rPr lang="en-US" sz="2400" dirty="0" smtClean="0"/>
              <a:t> :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Thawaf</a:t>
            </a:r>
            <a:r>
              <a:rPr lang="en-US" sz="2400" dirty="0" smtClean="0"/>
              <a:t> </a:t>
            </a:r>
            <a:r>
              <a:rPr lang="en-US" sz="2400" dirty="0" err="1" smtClean="0"/>
              <a:t>qudum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Thawaf</a:t>
            </a:r>
            <a:r>
              <a:rPr lang="en-US" sz="2400" dirty="0" smtClean="0"/>
              <a:t> </a:t>
            </a:r>
            <a:r>
              <a:rPr lang="en-US" sz="2400" dirty="0" err="1" smtClean="0"/>
              <a:t>rukun</a:t>
            </a:r>
            <a:r>
              <a:rPr lang="en-US" sz="2400" dirty="0" smtClean="0"/>
              <a:t> (</a:t>
            </a:r>
            <a:r>
              <a:rPr lang="en-US" sz="2400" dirty="0" err="1" smtClean="0"/>
              <a:t>Ifadhoh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)..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Thawaf</a:t>
            </a:r>
            <a:r>
              <a:rPr lang="en-US" sz="2400" dirty="0" smtClean="0"/>
              <a:t> </a:t>
            </a:r>
            <a:r>
              <a:rPr lang="en-US" sz="2400" dirty="0" err="1" smtClean="0"/>
              <a:t>sunnat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Thawaf</a:t>
            </a:r>
            <a:r>
              <a:rPr lang="en-US" sz="2400" dirty="0" smtClean="0"/>
              <a:t> Wada’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err="1" smtClean="0"/>
              <a:t>Thawaf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Sai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Thawaf</a:t>
            </a:r>
            <a:r>
              <a:rPr lang="en-US" sz="2400" dirty="0" smtClean="0"/>
              <a:t> </a:t>
            </a:r>
            <a:r>
              <a:rPr lang="en-US" sz="2400" dirty="0" err="1" smtClean="0"/>
              <a:t>Ifadhah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Thawaf</a:t>
            </a:r>
            <a:r>
              <a:rPr lang="en-US" sz="2400" dirty="0" smtClean="0"/>
              <a:t> </a:t>
            </a:r>
            <a:r>
              <a:rPr lang="en-US" sz="2400" dirty="0" err="1" smtClean="0"/>
              <a:t>Qudum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haji</a:t>
            </a:r>
            <a:r>
              <a:rPr lang="en-US" sz="2400" dirty="0" smtClean="0"/>
              <a:t> </a:t>
            </a:r>
            <a:r>
              <a:rPr lang="en-US" sz="2400" dirty="0" err="1" smtClean="0"/>
              <a:t>Ifrod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qiron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Thawaf</a:t>
            </a:r>
            <a:r>
              <a:rPr lang="en-US" sz="2400" dirty="0" smtClean="0"/>
              <a:t> </a:t>
            </a:r>
            <a:r>
              <a:rPr lang="en-US" sz="2400" dirty="0" err="1" smtClean="0"/>
              <a:t>ifadhah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 </a:t>
            </a:r>
            <a:r>
              <a:rPr lang="en-US" sz="2400" dirty="0" err="1" smtClean="0"/>
              <a:t>sa’I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Thawaf</a:t>
            </a:r>
            <a:r>
              <a:rPr lang="en-US" sz="2400" dirty="0" smtClean="0"/>
              <a:t> </a:t>
            </a:r>
            <a:r>
              <a:rPr lang="en-US" sz="2400" dirty="0" err="1" smtClean="0"/>
              <a:t>Umroh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815</Words>
  <Application>Microsoft Office PowerPoint</Application>
  <PresentationFormat>On-screen Show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BIMBINGAN PELAKSANAAN IBADAH UMROH O L E H H. MUZAMMIL</vt:lpstr>
      <vt:lpstr>Slide 2</vt:lpstr>
      <vt:lpstr>Slide 3</vt:lpstr>
      <vt:lpstr>DEFINISI/PENGERTIAN UMROH DAN HAJI</vt:lpstr>
      <vt:lpstr>SYARAT, RUKUN DAN WAJIB UMROH</vt:lpstr>
      <vt:lpstr>HUKUM, WAKTU DAN PERJALANAN UMROH.</vt:lpstr>
      <vt:lpstr>Slide 7</vt:lpstr>
      <vt:lpstr>Slide 8</vt:lpstr>
      <vt:lpstr>Slide 9</vt:lpstr>
      <vt:lpstr>Slide 10</vt:lpstr>
      <vt:lpstr>MULAI NIAT IHROM UMROH/HAJI</vt:lpstr>
      <vt:lpstr>Slide 12</vt:lpstr>
      <vt:lpstr>Slide 13</vt:lpstr>
      <vt:lpstr>Slide 14</vt:lpstr>
      <vt:lpstr>PRAKTEK UMROH OLEH JEMA’AH.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TATA CARA PELAKSANAAN UMROH.</dc:title>
  <dc:creator>SONY</dc:creator>
  <cp:lastModifiedBy>SONY</cp:lastModifiedBy>
  <cp:revision>64</cp:revision>
  <dcterms:created xsi:type="dcterms:W3CDTF">2016-04-01T07:24:28Z</dcterms:created>
  <dcterms:modified xsi:type="dcterms:W3CDTF">2017-07-14T00:59:12Z</dcterms:modified>
</cp:coreProperties>
</file>