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57" r:id="rId5"/>
    <p:sldId id="263" r:id="rId6"/>
    <p:sldId id="265" r:id="rId7"/>
    <p:sldId id="264" r:id="rId8"/>
    <p:sldId id="266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29E44-6FD2-46A6-BE79-DC533FCB2712}" type="datetimeFigureOut">
              <a:rPr lang="en-US" smtClean="0"/>
              <a:t>20/07/2017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4C7C-2AC9-4917-90D2-9122251A6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960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29E44-6FD2-46A6-BE79-DC533FCB2712}" type="datetimeFigureOut">
              <a:rPr lang="en-US" smtClean="0"/>
              <a:t>20/07/2017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4C7C-2AC9-4917-90D2-9122251A6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92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29E44-6FD2-46A6-BE79-DC533FCB2712}" type="datetimeFigureOut">
              <a:rPr lang="en-US" smtClean="0"/>
              <a:t>20/07/2017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4C7C-2AC9-4917-90D2-9122251A6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90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29E44-6FD2-46A6-BE79-DC533FCB2712}" type="datetimeFigureOut">
              <a:rPr lang="en-US" smtClean="0"/>
              <a:t>20/07/2017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4C7C-2AC9-4917-90D2-9122251A6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8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29E44-6FD2-46A6-BE79-DC533FCB2712}" type="datetimeFigureOut">
              <a:rPr lang="en-US" smtClean="0"/>
              <a:t>20/07/2017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4C7C-2AC9-4917-90D2-9122251A6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69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29E44-6FD2-46A6-BE79-DC533FCB2712}" type="datetimeFigureOut">
              <a:rPr lang="en-US" smtClean="0"/>
              <a:t>20/07/2017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4C7C-2AC9-4917-90D2-9122251A6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102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29E44-6FD2-46A6-BE79-DC533FCB2712}" type="datetimeFigureOut">
              <a:rPr lang="en-US" smtClean="0"/>
              <a:t>20/07/2017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4C7C-2AC9-4917-90D2-9122251A6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190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29E44-6FD2-46A6-BE79-DC533FCB2712}" type="datetimeFigureOut">
              <a:rPr lang="en-US" smtClean="0"/>
              <a:t>20/07/2017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4C7C-2AC9-4917-90D2-9122251A6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1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29E44-6FD2-46A6-BE79-DC533FCB2712}" type="datetimeFigureOut">
              <a:rPr lang="en-US" smtClean="0"/>
              <a:t>20/07/2017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4C7C-2AC9-4917-90D2-9122251A6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3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29E44-6FD2-46A6-BE79-DC533FCB2712}" type="datetimeFigureOut">
              <a:rPr lang="en-US" smtClean="0"/>
              <a:t>20/07/2017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4C7C-2AC9-4917-90D2-9122251A6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78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29E44-6FD2-46A6-BE79-DC533FCB2712}" type="datetimeFigureOut">
              <a:rPr lang="en-US" smtClean="0"/>
              <a:t>20/07/2017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4C7C-2AC9-4917-90D2-9122251A6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18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29E44-6FD2-46A6-BE79-DC533FCB2712}" type="datetimeFigureOut">
              <a:rPr lang="en-US" smtClean="0"/>
              <a:t>20/07/2017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14C7C-2AC9-4917-90D2-9122251A6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942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066800"/>
            <a:ext cx="8077200" cy="5257800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C00000"/>
                </a:solidFill>
                <a:latin typeface="Rockwell Condensed" panose="02060603050405020104" pitchFamily="18" charset="0"/>
              </a:rPr>
              <a:t>BUDAYA ARAB YANG PERLU DIKETAHUI OLEH JAMAAH HAJI</a:t>
            </a:r>
            <a:endParaRPr lang="en-US" sz="7200" b="1" dirty="0">
              <a:solidFill>
                <a:srgbClr val="C00000"/>
              </a:solidFill>
              <a:latin typeface="Rockwell Condensed" panose="020606030504050201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991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5. </a:t>
            </a:r>
            <a:r>
              <a:rPr lang="en-US" dirty="0" err="1">
                <a:solidFill>
                  <a:srgbClr val="FF0000"/>
                </a:solidFill>
              </a:rPr>
              <a:t>Bergandengan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Tangan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Teman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Lelaki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Itu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Aib</a:t>
            </a:r>
            <a:r>
              <a:rPr lang="en-US" dirty="0">
                <a:solidFill>
                  <a:srgbClr val="FF0000"/>
                </a:solidFill>
              </a:rPr>
              <a:t>!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Indonesia, </a:t>
            </a:r>
            <a:r>
              <a:rPr lang="en-US" dirty="0" err="1"/>
              <a:t>bergandengan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teman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lazim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orang Arab,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aib</a:t>
            </a:r>
            <a:r>
              <a:rPr lang="en-US" dirty="0"/>
              <a:t>.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WNI yang </a:t>
            </a:r>
            <a:r>
              <a:rPr lang="en-US" dirty="0" err="1"/>
              <a:t>menggandeng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temannya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di </a:t>
            </a:r>
            <a:r>
              <a:rPr lang="en-US" dirty="0" err="1"/>
              <a:t>pertokoan</a:t>
            </a:r>
            <a:r>
              <a:rPr lang="en-US" dirty="0"/>
              <a:t> </a:t>
            </a:r>
            <a:r>
              <a:rPr lang="en-US" dirty="0" err="1"/>
              <a:t>Mekah</a:t>
            </a:r>
            <a:r>
              <a:rPr lang="en-US" dirty="0"/>
              <a:t>, </a:t>
            </a:r>
            <a:r>
              <a:rPr lang="en-US" dirty="0" err="1"/>
              <a:t>tiba-tiba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diteriaki</a:t>
            </a:r>
            <a:r>
              <a:rPr lang="en-US" dirty="0"/>
              <a:t> : </a:t>
            </a:r>
            <a:r>
              <a:rPr lang="en-US" i="1" dirty="0" err="1"/>
              <a:t>enta</a:t>
            </a:r>
            <a:r>
              <a:rPr lang="en-US" i="1" dirty="0"/>
              <a:t> </a:t>
            </a:r>
            <a:r>
              <a:rPr lang="en-US" i="1" dirty="0" err="1"/>
              <a:t>luthi</a:t>
            </a:r>
            <a:r>
              <a:rPr lang="en-US" i="1" dirty="0"/>
              <a:t> </a:t>
            </a:r>
            <a:r>
              <a:rPr lang="en-US" i="1" dirty="0" err="1"/>
              <a:t>walla</a:t>
            </a:r>
            <a:r>
              <a:rPr lang="en-US" i="1" dirty="0"/>
              <a:t> eh? </a:t>
            </a:r>
            <a:r>
              <a:rPr lang="en-US" i="1" dirty="0" err="1"/>
              <a:t>hadza</a:t>
            </a:r>
            <a:r>
              <a:rPr lang="en-US" i="1" dirty="0"/>
              <a:t> </a:t>
            </a:r>
            <a:r>
              <a:rPr lang="en-US" i="1" dirty="0" err="1"/>
              <a:t>aib</a:t>
            </a:r>
            <a:r>
              <a:rPr lang="en-US" i="1" dirty="0"/>
              <a:t>!</a:t>
            </a:r>
            <a:r>
              <a:rPr lang="en-US" dirty="0"/>
              <a:t> (</a:t>
            </a:r>
            <a:r>
              <a:rPr lang="en-US" dirty="0" err="1"/>
              <a:t>kamu</a:t>
            </a:r>
            <a:r>
              <a:rPr lang="en-US" dirty="0"/>
              <a:t> homo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?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aib</a:t>
            </a:r>
            <a:r>
              <a:rPr lang="en-US" dirty="0"/>
              <a:t>!).</a:t>
            </a:r>
          </a:p>
          <a:p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menggandeng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(</a:t>
            </a:r>
            <a:r>
              <a:rPr lang="en-US" dirty="0" err="1"/>
              <a:t>istri</a:t>
            </a:r>
            <a:r>
              <a:rPr lang="en-US" dirty="0"/>
              <a:t>)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lazim</a:t>
            </a:r>
            <a:r>
              <a:rPr lang="en-US" dirty="0"/>
              <a:t> di Saudi.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364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udaya Arab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148" y="685800"/>
            <a:ext cx="6929704" cy="54403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3323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6. </a:t>
            </a:r>
            <a:r>
              <a:rPr lang="en-US" dirty="0" err="1"/>
              <a:t>Berkendara</a:t>
            </a:r>
            <a:r>
              <a:rPr lang="en-US" dirty="0"/>
              <a:t> di </a:t>
            </a:r>
            <a:r>
              <a:rPr lang="en-US" dirty="0" err="1"/>
              <a:t>Sebelah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Bila</a:t>
            </a:r>
            <a:r>
              <a:rPr lang="en-US" dirty="0">
                <a:solidFill>
                  <a:srgbClr val="C00000"/>
                </a:solidFill>
              </a:rPr>
              <a:t> di Indonesia </a:t>
            </a:r>
            <a:r>
              <a:rPr lang="en-US" dirty="0" err="1">
                <a:solidFill>
                  <a:srgbClr val="C00000"/>
                </a:solidFill>
              </a:rPr>
              <a:t>semua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kendaraan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angkutan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umum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wajib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berada</a:t>
            </a:r>
            <a:r>
              <a:rPr lang="en-US" dirty="0">
                <a:solidFill>
                  <a:srgbClr val="C00000"/>
                </a:solidFill>
              </a:rPr>
              <a:t> di </a:t>
            </a:r>
            <a:r>
              <a:rPr lang="en-US" dirty="0" err="1">
                <a:solidFill>
                  <a:srgbClr val="C00000"/>
                </a:solidFill>
              </a:rPr>
              <a:t>jalur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kiri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jalan</a:t>
            </a:r>
            <a:r>
              <a:rPr lang="en-US" dirty="0">
                <a:solidFill>
                  <a:srgbClr val="C00000"/>
                </a:solidFill>
              </a:rPr>
              <a:t> (</a:t>
            </a:r>
            <a:r>
              <a:rPr lang="en-US" dirty="0" err="1">
                <a:solidFill>
                  <a:srgbClr val="C00000"/>
                </a:solidFill>
              </a:rPr>
              <a:t>dan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letak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roda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kemudi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mobil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berada</a:t>
            </a:r>
            <a:r>
              <a:rPr lang="en-US" dirty="0">
                <a:solidFill>
                  <a:srgbClr val="C00000"/>
                </a:solidFill>
              </a:rPr>
              <a:t> di </a:t>
            </a:r>
            <a:r>
              <a:rPr lang="en-US" dirty="0" err="1">
                <a:solidFill>
                  <a:srgbClr val="C00000"/>
                </a:solidFill>
              </a:rPr>
              <a:t>bagian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kanan</a:t>
            </a:r>
            <a:r>
              <a:rPr lang="en-US" dirty="0">
                <a:solidFill>
                  <a:srgbClr val="C00000"/>
                </a:solidFill>
              </a:rPr>
              <a:t>), </a:t>
            </a:r>
            <a:r>
              <a:rPr lang="en-US" dirty="0" err="1">
                <a:solidFill>
                  <a:srgbClr val="C00000"/>
                </a:solidFill>
              </a:rPr>
              <a:t>maka</a:t>
            </a:r>
            <a:r>
              <a:rPr lang="en-US" dirty="0">
                <a:solidFill>
                  <a:srgbClr val="C00000"/>
                </a:solidFill>
              </a:rPr>
              <a:t> di Arab Saudi </a:t>
            </a:r>
            <a:r>
              <a:rPr lang="en-US" dirty="0" err="1">
                <a:solidFill>
                  <a:srgbClr val="C00000"/>
                </a:solidFill>
              </a:rPr>
              <a:t>kebalikannya</a:t>
            </a:r>
            <a:r>
              <a:rPr lang="en-US" dirty="0">
                <a:solidFill>
                  <a:srgbClr val="C00000"/>
                </a:solidFill>
              </a:rPr>
              <a:t>. Hal </a:t>
            </a:r>
            <a:r>
              <a:rPr lang="en-US" dirty="0" err="1">
                <a:solidFill>
                  <a:srgbClr val="C00000"/>
                </a:solidFill>
              </a:rPr>
              <a:t>ini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berbeda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sama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sekali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dengan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apa</a:t>
            </a:r>
            <a:r>
              <a:rPr lang="en-US" dirty="0">
                <a:solidFill>
                  <a:srgbClr val="C00000"/>
                </a:solidFill>
              </a:rPr>
              <a:t> yang </a:t>
            </a:r>
            <a:r>
              <a:rPr lang="en-US" dirty="0" err="1">
                <a:solidFill>
                  <a:srgbClr val="C00000"/>
                </a:solidFill>
              </a:rPr>
              <a:t>berlaku</a:t>
            </a:r>
            <a:r>
              <a:rPr lang="en-US" dirty="0">
                <a:solidFill>
                  <a:srgbClr val="C00000"/>
                </a:solidFill>
              </a:rPr>
              <a:t> di Arab Saudi, </a:t>
            </a:r>
            <a:r>
              <a:rPr lang="en-US" dirty="0" err="1">
                <a:solidFill>
                  <a:srgbClr val="C00000"/>
                </a:solidFill>
              </a:rPr>
              <a:t>semua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pengguna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jalan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termasuk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waktu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menaikkan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maupun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menurunkan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penumpang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berada</a:t>
            </a:r>
            <a:r>
              <a:rPr lang="en-US" dirty="0">
                <a:solidFill>
                  <a:srgbClr val="C00000"/>
                </a:solidFill>
              </a:rPr>
              <a:t> di </a:t>
            </a:r>
            <a:r>
              <a:rPr lang="en-US" dirty="0" err="1">
                <a:solidFill>
                  <a:srgbClr val="C00000"/>
                </a:solidFill>
              </a:rPr>
              <a:t>jalur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sebelah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kanan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jalan</a:t>
            </a:r>
            <a:r>
              <a:rPr lang="en-US" dirty="0">
                <a:solidFill>
                  <a:srgbClr val="C00000"/>
                </a:solidFill>
              </a:rPr>
              <a:t>.</a:t>
            </a:r>
          </a:p>
          <a:p>
            <a:r>
              <a:rPr lang="en-US" dirty="0" err="1">
                <a:solidFill>
                  <a:srgbClr val="C00000"/>
                </a:solidFill>
              </a:rPr>
              <a:t>Khusus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wanita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>
                <a:solidFill>
                  <a:srgbClr val="C00000"/>
                </a:solidFill>
              </a:rPr>
              <a:t>jangan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bepergian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sendirian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>
                <a:solidFill>
                  <a:srgbClr val="C00000"/>
                </a:solidFill>
              </a:rPr>
              <a:t>harus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bersama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mahram</a:t>
            </a:r>
            <a:r>
              <a:rPr lang="en-US" dirty="0">
                <a:solidFill>
                  <a:srgbClr val="C00000"/>
                </a:solidFill>
              </a:rPr>
              <a:t>/</a:t>
            </a:r>
            <a:r>
              <a:rPr lang="en-US" dirty="0" err="1">
                <a:solidFill>
                  <a:srgbClr val="C00000"/>
                </a:solidFill>
              </a:rPr>
              <a:t>suami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atau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sesama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teman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rombongan</a:t>
            </a:r>
            <a:r>
              <a:rPr lang="en-US" dirty="0">
                <a:solidFill>
                  <a:srgbClr val="C00000"/>
                </a:solidFill>
              </a:rPr>
              <a:t>. </a:t>
            </a:r>
            <a:r>
              <a:rPr lang="en-US" dirty="0" err="1">
                <a:solidFill>
                  <a:srgbClr val="C00000"/>
                </a:solidFill>
              </a:rPr>
              <a:t>Termasuk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saat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naik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taksi</a:t>
            </a:r>
            <a:r>
              <a:rPr lang="en-US" dirty="0">
                <a:solidFill>
                  <a:srgbClr val="C00000"/>
                </a:solidFill>
              </a:rPr>
              <a:t>. </a:t>
            </a:r>
            <a:r>
              <a:rPr lang="en-US" dirty="0" err="1">
                <a:solidFill>
                  <a:srgbClr val="C00000"/>
                </a:solidFill>
              </a:rPr>
              <a:t>Saat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naik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>
                <a:solidFill>
                  <a:srgbClr val="C00000"/>
                </a:solidFill>
              </a:rPr>
              <a:t>maka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laki-laki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duluan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>
                <a:solidFill>
                  <a:srgbClr val="C00000"/>
                </a:solidFill>
              </a:rPr>
              <a:t>wanita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belakangan</a:t>
            </a:r>
            <a:r>
              <a:rPr lang="en-US" dirty="0">
                <a:solidFill>
                  <a:srgbClr val="C00000"/>
                </a:solidFill>
              </a:rPr>
              <a:t>. </a:t>
            </a:r>
            <a:r>
              <a:rPr lang="en-US" dirty="0" err="1">
                <a:solidFill>
                  <a:srgbClr val="C00000"/>
                </a:solidFill>
              </a:rPr>
              <a:t>Sebaliknya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saat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turun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maka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wanita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duluan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>
                <a:solidFill>
                  <a:srgbClr val="C00000"/>
                </a:solidFill>
              </a:rPr>
              <a:t>suami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belakangan</a:t>
            </a:r>
            <a:r>
              <a:rPr lang="en-US" dirty="0">
                <a:solidFill>
                  <a:srgbClr val="C00000"/>
                </a:solidFill>
              </a:rPr>
              <a:t>. Hal </a:t>
            </a:r>
            <a:r>
              <a:rPr lang="en-US" dirty="0" err="1">
                <a:solidFill>
                  <a:srgbClr val="C00000"/>
                </a:solidFill>
              </a:rPr>
              <a:t>ini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untuk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menjaga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istri</a:t>
            </a:r>
            <a:r>
              <a:rPr lang="en-US" dirty="0">
                <a:solidFill>
                  <a:srgbClr val="C00000"/>
                </a:solidFill>
              </a:rPr>
              <a:t> agar </a:t>
            </a:r>
            <a:r>
              <a:rPr lang="en-US" dirty="0" err="1">
                <a:solidFill>
                  <a:srgbClr val="C00000"/>
                </a:solidFill>
              </a:rPr>
              <a:t>tidak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dibawa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kabur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tukang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taksi</a:t>
            </a:r>
            <a:r>
              <a:rPr lang="en-US" dirty="0">
                <a:solidFill>
                  <a:srgbClr val="C00000"/>
                </a:solidFill>
              </a:rPr>
              <a:t>. </a:t>
            </a:r>
            <a:r>
              <a:rPr lang="en-US" dirty="0" err="1">
                <a:solidFill>
                  <a:srgbClr val="C00000"/>
                </a:solidFill>
              </a:rPr>
              <a:t>Saat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naik</a:t>
            </a:r>
            <a:r>
              <a:rPr lang="en-US" dirty="0">
                <a:solidFill>
                  <a:srgbClr val="C00000"/>
                </a:solidFill>
              </a:rPr>
              <a:t> lift </a:t>
            </a:r>
            <a:r>
              <a:rPr lang="en-US" dirty="0" err="1">
                <a:solidFill>
                  <a:srgbClr val="C00000"/>
                </a:solidFill>
              </a:rPr>
              <a:t>juga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harus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selalu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didampingi</a:t>
            </a:r>
            <a:r>
              <a:rPr lang="en-US" dirty="0">
                <a:solidFill>
                  <a:srgbClr val="C00000"/>
                </a:solidFill>
              </a:rPr>
              <a:t>. </a:t>
            </a:r>
            <a:r>
              <a:rPr lang="en-US" dirty="0" err="1">
                <a:solidFill>
                  <a:srgbClr val="C00000"/>
                </a:solidFill>
              </a:rPr>
              <a:t>Jika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saat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naik</a:t>
            </a:r>
            <a:r>
              <a:rPr lang="en-US" dirty="0">
                <a:solidFill>
                  <a:srgbClr val="C00000"/>
                </a:solidFill>
              </a:rPr>
              <a:t> lift </a:t>
            </a:r>
            <a:r>
              <a:rPr lang="en-US" dirty="0" err="1">
                <a:solidFill>
                  <a:srgbClr val="C00000"/>
                </a:solidFill>
              </a:rPr>
              <a:t>bersama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teman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wanita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ada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lelaki</a:t>
            </a:r>
            <a:r>
              <a:rPr lang="en-US" dirty="0">
                <a:solidFill>
                  <a:srgbClr val="C00000"/>
                </a:solidFill>
              </a:rPr>
              <a:t> yang </a:t>
            </a:r>
            <a:r>
              <a:rPr lang="en-US" dirty="0" err="1">
                <a:solidFill>
                  <a:srgbClr val="C00000"/>
                </a:solidFill>
              </a:rPr>
              <a:t>datang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>
                <a:solidFill>
                  <a:srgbClr val="C00000"/>
                </a:solidFill>
              </a:rPr>
              <a:t>lebih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baik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keluar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dahulu</a:t>
            </a:r>
            <a:r>
              <a:rPr lang="en-US" dirty="0">
                <a:solidFill>
                  <a:srgbClr val="C00000"/>
                </a:solidFill>
              </a:rPr>
              <a:t>.</a:t>
            </a:r>
          </a:p>
          <a:p>
            <a:r>
              <a:rPr lang="en-US" dirty="0" err="1">
                <a:solidFill>
                  <a:srgbClr val="C00000"/>
                </a:solidFill>
              </a:rPr>
              <a:t>Remaja</a:t>
            </a:r>
            <a:r>
              <a:rPr lang="en-US" dirty="0">
                <a:solidFill>
                  <a:srgbClr val="C00000"/>
                </a:solidFill>
              </a:rPr>
              <a:t> Saudi yang </a:t>
            </a:r>
            <a:r>
              <a:rPr lang="en-US" dirty="0" err="1">
                <a:solidFill>
                  <a:srgbClr val="C00000"/>
                </a:solidFill>
              </a:rPr>
              <a:t>ugal-ugalan</a:t>
            </a:r>
            <a:r>
              <a:rPr lang="en-US" dirty="0">
                <a:solidFill>
                  <a:srgbClr val="C00000"/>
                </a:solidFill>
              </a:rPr>
              <a:t> di </a:t>
            </a:r>
            <a:r>
              <a:rPr lang="en-US" dirty="0" err="1">
                <a:solidFill>
                  <a:srgbClr val="C00000"/>
                </a:solidFill>
              </a:rPr>
              <a:t>jalanan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 err="1">
                <a:solidFill>
                  <a:srgbClr val="C00000"/>
                </a:solidFill>
              </a:rPr>
              <a:t>Satulagi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>
                <a:solidFill>
                  <a:srgbClr val="C00000"/>
                </a:solidFill>
              </a:rPr>
              <a:t>hati-hati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dengan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kebiasaan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remaja</a:t>
            </a:r>
            <a:r>
              <a:rPr lang="en-US" dirty="0">
                <a:solidFill>
                  <a:srgbClr val="C00000"/>
                </a:solidFill>
              </a:rPr>
              <a:t> Saudi yang </a:t>
            </a:r>
            <a:r>
              <a:rPr lang="en-US" dirty="0" err="1">
                <a:solidFill>
                  <a:srgbClr val="C00000"/>
                </a:solidFill>
              </a:rPr>
              <a:t>suka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ugal-ugalan</a:t>
            </a:r>
            <a:r>
              <a:rPr lang="en-US" dirty="0">
                <a:solidFill>
                  <a:srgbClr val="C00000"/>
                </a:solidFill>
              </a:rPr>
              <a:t>. </a:t>
            </a:r>
            <a:r>
              <a:rPr lang="en-US" dirty="0" err="1">
                <a:solidFill>
                  <a:srgbClr val="C00000"/>
                </a:solidFill>
              </a:rPr>
              <a:t>Mereka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kadang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melakukan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aksi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ekstrem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dengan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mengemudikan</a:t>
            </a:r>
            <a:r>
              <a:rPr lang="en-US" dirty="0">
                <a:solidFill>
                  <a:srgbClr val="C00000"/>
                </a:solidFill>
              </a:rPr>
              <a:t> Jip </a:t>
            </a:r>
            <a:r>
              <a:rPr lang="en-US" dirty="0" err="1">
                <a:solidFill>
                  <a:srgbClr val="C00000"/>
                </a:solidFill>
              </a:rPr>
              <a:t>dengan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hanya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dua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roda</a:t>
            </a:r>
            <a:r>
              <a:rPr lang="en-US" dirty="0">
                <a:solidFill>
                  <a:srgbClr val="C00000"/>
                </a:solidFill>
              </a:rPr>
              <a:t> di </a:t>
            </a:r>
            <a:r>
              <a:rPr lang="en-US" dirty="0" err="1">
                <a:solidFill>
                  <a:srgbClr val="C00000"/>
                </a:solidFill>
              </a:rPr>
              <a:t>jalanan</a:t>
            </a:r>
            <a:r>
              <a:rPr lang="en-US" dirty="0">
                <a:solidFill>
                  <a:srgbClr val="C00000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203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7.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Privasi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287963"/>
          </a:xfrm>
        </p:spPr>
        <p:txBody>
          <a:bodyPr>
            <a:noAutofit/>
          </a:bodyPr>
          <a:lstStyle/>
          <a:p>
            <a:r>
              <a:rPr lang="en-US" sz="1800" dirty="0" err="1">
                <a:solidFill>
                  <a:srgbClr val="C00000"/>
                </a:solidFill>
              </a:rPr>
              <a:t>Nilai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kehormatan</a:t>
            </a:r>
            <a:r>
              <a:rPr lang="en-US" sz="1800" dirty="0">
                <a:solidFill>
                  <a:srgbClr val="C00000"/>
                </a:solidFill>
              </a:rPr>
              <a:t> orang Arab </a:t>
            </a:r>
            <a:r>
              <a:rPr lang="en-US" sz="1800" dirty="0" err="1">
                <a:solidFill>
                  <a:srgbClr val="C00000"/>
                </a:solidFill>
              </a:rPr>
              <a:t>terutama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melekat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pada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anggota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keluarganya</a:t>
            </a:r>
            <a:r>
              <a:rPr lang="en-US" sz="1800" dirty="0">
                <a:solidFill>
                  <a:srgbClr val="C00000"/>
                </a:solidFill>
              </a:rPr>
              <a:t>, </a:t>
            </a:r>
            <a:r>
              <a:rPr lang="en-US" sz="1800" dirty="0" err="1">
                <a:solidFill>
                  <a:srgbClr val="C00000"/>
                </a:solidFill>
              </a:rPr>
              <a:t>khususnya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wanita</a:t>
            </a:r>
            <a:r>
              <a:rPr lang="en-US" sz="1800" dirty="0">
                <a:solidFill>
                  <a:srgbClr val="C00000"/>
                </a:solidFill>
              </a:rPr>
              <a:t>, yang </a:t>
            </a:r>
            <a:r>
              <a:rPr lang="en-US" sz="1800" dirty="0" err="1">
                <a:solidFill>
                  <a:srgbClr val="C00000"/>
                </a:solidFill>
              </a:rPr>
              <a:t>tidak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boleh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diganggu</a:t>
            </a:r>
            <a:r>
              <a:rPr lang="en-US" sz="1800" dirty="0">
                <a:solidFill>
                  <a:srgbClr val="C00000"/>
                </a:solidFill>
              </a:rPr>
              <a:t> orang </a:t>
            </a:r>
            <a:r>
              <a:rPr lang="en-US" sz="1800" dirty="0" err="1">
                <a:solidFill>
                  <a:srgbClr val="C00000"/>
                </a:solidFill>
              </a:rPr>
              <a:t>luar</a:t>
            </a:r>
            <a:r>
              <a:rPr lang="en-US" sz="1800" dirty="0">
                <a:solidFill>
                  <a:srgbClr val="C00000"/>
                </a:solidFill>
              </a:rPr>
              <a:t>. Di Arab Saudi </a:t>
            </a:r>
            <a:r>
              <a:rPr lang="en-US" sz="1800" dirty="0" err="1">
                <a:solidFill>
                  <a:srgbClr val="C00000"/>
                </a:solidFill>
              </a:rPr>
              <a:t>wanita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adalah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sangat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privasi</a:t>
            </a:r>
            <a:r>
              <a:rPr lang="en-US" sz="1800" dirty="0">
                <a:solidFill>
                  <a:srgbClr val="C00000"/>
                </a:solidFill>
              </a:rPr>
              <a:t>.</a:t>
            </a:r>
            <a:br>
              <a:rPr lang="en-US" sz="1800" dirty="0">
                <a:solidFill>
                  <a:srgbClr val="C00000"/>
                </a:solidFill>
              </a:rPr>
            </a:br>
            <a:r>
              <a:rPr lang="en-US" sz="1800" dirty="0">
                <a:solidFill>
                  <a:srgbClr val="C00000"/>
                </a:solidFill>
              </a:rPr>
              <a:t>Di Arab Saudi, </a:t>
            </a:r>
            <a:r>
              <a:rPr lang="en-US" sz="1800" dirty="0" err="1">
                <a:solidFill>
                  <a:srgbClr val="C00000"/>
                </a:solidFill>
              </a:rPr>
              <a:t>Wanita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tidak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boleh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menyetir</a:t>
            </a:r>
            <a:r>
              <a:rPr lang="en-US" sz="1800" dirty="0">
                <a:solidFill>
                  <a:srgbClr val="C00000"/>
                </a:solidFill>
              </a:rPr>
              <a:t>, </a:t>
            </a:r>
            <a:r>
              <a:rPr lang="en-US" sz="1800" dirty="0" err="1">
                <a:solidFill>
                  <a:srgbClr val="C00000"/>
                </a:solidFill>
              </a:rPr>
              <a:t>bekerja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bebas</a:t>
            </a:r>
            <a:r>
              <a:rPr lang="en-US" sz="1800" dirty="0">
                <a:solidFill>
                  <a:srgbClr val="C00000"/>
                </a:solidFill>
              </a:rPr>
              <a:t>, </a:t>
            </a:r>
            <a:r>
              <a:rPr lang="en-US" sz="1800" dirty="0" err="1">
                <a:solidFill>
                  <a:srgbClr val="C00000"/>
                </a:solidFill>
              </a:rPr>
              <a:t>atau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kelluar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rumah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tanpa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didampingi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mahram</a:t>
            </a:r>
            <a:r>
              <a:rPr lang="en-US" sz="1800" dirty="0">
                <a:solidFill>
                  <a:srgbClr val="C00000"/>
                </a:solidFill>
              </a:rPr>
              <a:t>. </a:t>
            </a:r>
            <a:r>
              <a:rPr lang="en-US" sz="1800" dirty="0" err="1">
                <a:solidFill>
                  <a:srgbClr val="C00000"/>
                </a:solidFill>
              </a:rPr>
              <a:t>Aadalah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hal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tabu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ketika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kita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menanyakan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hal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berikut</a:t>
            </a:r>
            <a:r>
              <a:rPr lang="en-US" sz="1800" dirty="0">
                <a:solidFill>
                  <a:srgbClr val="C00000"/>
                </a:solidFill>
              </a:rPr>
              <a:t>; </a:t>
            </a:r>
            <a:r>
              <a:rPr lang="en-US" sz="1800" dirty="0" err="1">
                <a:solidFill>
                  <a:srgbClr val="C00000"/>
                </a:solidFill>
              </a:rPr>
              <a:t>Sudahkah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anda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menikah</a:t>
            </a:r>
            <a:r>
              <a:rPr lang="en-US" sz="1800" dirty="0">
                <a:solidFill>
                  <a:srgbClr val="C00000"/>
                </a:solidFill>
              </a:rPr>
              <a:t>? </a:t>
            </a:r>
            <a:r>
              <a:rPr lang="en-US" sz="1800" dirty="0" err="1">
                <a:solidFill>
                  <a:srgbClr val="C00000"/>
                </a:solidFill>
              </a:rPr>
              <a:t>Berapa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umurmu</a:t>
            </a:r>
            <a:r>
              <a:rPr lang="en-US" sz="1800" dirty="0">
                <a:solidFill>
                  <a:srgbClr val="C00000"/>
                </a:solidFill>
              </a:rPr>
              <a:t>? </a:t>
            </a:r>
            <a:r>
              <a:rPr lang="en-US" sz="1800" dirty="0" err="1">
                <a:solidFill>
                  <a:srgbClr val="C00000"/>
                </a:solidFill>
              </a:rPr>
              <a:t>Atau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siapa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istri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anda</a:t>
            </a:r>
            <a:r>
              <a:rPr lang="en-US" sz="1800" dirty="0">
                <a:solidFill>
                  <a:srgbClr val="C00000"/>
                </a:solidFill>
              </a:rPr>
              <a:t>?</a:t>
            </a:r>
          </a:p>
          <a:p>
            <a:r>
              <a:rPr lang="en-US" sz="1800" dirty="0" err="1">
                <a:solidFill>
                  <a:srgbClr val="C00000"/>
                </a:solidFill>
              </a:rPr>
              <a:t>Sudah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lazim</a:t>
            </a:r>
            <a:r>
              <a:rPr lang="en-US" sz="1800" dirty="0">
                <a:solidFill>
                  <a:srgbClr val="C00000"/>
                </a:solidFill>
              </a:rPr>
              <a:t> di </a:t>
            </a:r>
            <a:r>
              <a:rPr lang="en-US" sz="1800" dirty="0" err="1">
                <a:solidFill>
                  <a:srgbClr val="C00000"/>
                </a:solidFill>
              </a:rPr>
              <a:t>budaya</a:t>
            </a:r>
            <a:r>
              <a:rPr lang="en-US" sz="1800" dirty="0">
                <a:solidFill>
                  <a:srgbClr val="C00000"/>
                </a:solidFill>
              </a:rPr>
              <a:t> Saudi </a:t>
            </a:r>
            <a:r>
              <a:rPr lang="en-US" sz="1800" dirty="0" err="1">
                <a:solidFill>
                  <a:srgbClr val="C00000"/>
                </a:solidFill>
              </a:rPr>
              <a:t>jika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seorang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pria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tidak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pernah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mengenal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atau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bahkan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sekadar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melihat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wajah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istri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atau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anak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perempuan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dari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sahabatnya</a:t>
            </a:r>
            <a:r>
              <a:rPr lang="en-US" sz="1800" dirty="0">
                <a:solidFill>
                  <a:srgbClr val="C00000"/>
                </a:solidFill>
              </a:rPr>
              <a:t>, </a:t>
            </a:r>
            <a:r>
              <a:rPr lang="en-US" sz="1800" dirty="0" err="1">
                <a:solidFill>
                  <a:srgbClr val="C00000"/>
                </a:solidFill>
              </a:rPr>
              <a:t>meskipun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mereka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telah</a:t>
            </a:r>
            <a:r>
              <a:rPr lang="en-US" sz="1800" dirty="0">
                <a:solidFill>
                  <a:srgbClr val="C00000"/>
                </a:solidFill>
              </a:rPr>
              <a:t> lama </a:t>
            </a:r>
            <a:r>
              <a:rPr lang="en-US" sz="1800" dirty="0" err="1">
                <a:solidFill>
                  <a:srgbClr val="C00000"/>
                </a:solidFill>
              </a:rPr>
              <a:t>bersahabat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dan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sering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saling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mengunjungi</a:t>
            </a:r>
            <a:r>
              <a:rPr lang="en-US" sz="1800" dirty="0">
                <a:solidFill>
                  <a:srgbClr val="C00000"/>
                </a:solidFill>
              </a:rPr>
              <a:t>.</a:t>
            </a:r>
            <a:br>
              <a:rPr lang="en-US" sz="1800" dirty="0">
                <a:solidFill>
                  <a:srgbClr val="C00000"/>
                </a:solidFill>
              </a:rPr>
            </a:br>
            <a:r>
              <a:rPr lang="en-US" sz="1800" dirty="0" err="1">
                <a:solidFill>
                  <a:srgbClr val="C00000"/>
                </a:solidFill>
              </a:rPr>
              <a:t>Sesama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dosen</a:t>
            </a:r>
            <a:r>
              <a:rPr lang="en-US" sz="1800" dirty="0">
                <a:solidFill>
                  <a:srgbClr val="C00000"/>
                </a:solidFill>
              </a:rPr>
              <a:t> yang </a:t>
            </a:r>
            <a:r>
              <a:rPr lang="en-US" sz="1800" dirty="0" err="1">
                <a:solidFill>
                  <a:srgbClr val="C00000"/>
                </a:solidFill>
              </a:rPr>
              <a:t>puluhan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tahun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mengajar</a:t>
            </a:r>
            <a:r>
              <a:rPr lang="en-US" sz="1800" dirty="0">
                <a:solidFill>
                  <a:srgbClr val="C00000"/>
                </a:solidFill>
              </a:rPr>
              <a:t> di </a:t>
            </a:r>
            <a:r>
              <a:rPr lang="en-US" sz="1800" dirty="0" err="1">
                <a:solidFill>
                  <a:srgbClr val="C00000"/>
                </a:solidFill>
              </a:rPr>
              <a:t>jurusan</a:t>
            </a:r>
            <a:r>
              <a:rPr lang="en-US" sz="1800" dirty="0">
                <a:solidFill>
                  <a:srgbClr val="C00000"/>
                </a:solidFill>
              </a:rPr>
              <a:t> yang </a:t>
            </a:r>
            <a:r>
              <a:rPr lang="en-US" sz="1800" dirty="0" err="1">
                <a:solidFill>
                  <a:srgbClr val="C00000"/>
                </a:solidFill>
              </a:rPr>
              <a:t>sama</a:t>
            </a:r>
            <a:r>
              <a:rPr lang="en-US" sz="1800" dirty="0">
                <a:solidFill>
                  <a:srgbClr val="C00000"/>
                </a:solidFill>
              </a:rPr>
              <a:t> pun </a:t>
            </a:r>
            <a:r>
              <a:rPr lang="en-US" sz="1800" dirty="0" err="1">
                <a:solidFill>
                  <a:srgbClr val="C00000"/>
                </a:solidFill>
              </a:rPr>
              <a:t>tidak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pernah</a:t>
            </a:r>
            <a:r>
              <a:rPr lang="en-US" sz="1800" dirty="0">
                <a:solidFill>
                  <a:srgbClr val="C00000"/>
                </a:solidFill>
              </a:rPr>
              <a:t> tau </a:t>
            </a:r>
            <a:r>
              <a:rPr lang="en-US" sz="1800" dirty="0" err="1">
                <a:solidFill>
                  <a:srgbClr val="C00000"/>
                </a:solidFill>
              </a:rPr>
              <a:t>siapa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istri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sahabatnya</a:t>
            </a:r>
            <a:r>
              <a:rPr lang="en-US" sz="1800" dirty="0">
                <a:solidFill>
                  <a:srgbClr val="C00000"/>
                </a:solidFill>
              </a:rPr>
              <a:t>. </a:t>
            </a:r>
            <a:r>
              <a:rPr lang="en-US" sz="1800" dirty="0" err="1">
                <a:solidFill>
                  <a:srgbClr val="C00000"/>
                </a:solidFill>
              </a:rPr>
              <a:t>Bagi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mereka</a:t>
            </a:r>
            <a:r>
              <a:rPr lang="en-US" sz="1800" dirty="0">
                <a:solidFill>
                  <a:srgbClr val="C00000"/>
                </a:solidFill>
              </a:rPr>
              <a:t>, </a:t>
            </a:r>
            <a:r>
              <a:rPr lang="en-US" sz="1800" dirty="0" err="1">
                <a:solidFill>
                  <a:srgbClr val="C00000"/>
                </a:solidFill>
              </a:rPr>
              <a:t>Istri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adalah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privasi</a:t>
            </a:r>
            <a:r>
              <a:rPr lang="en-US" sz="1800" dirty="0">
                <a:solidFill>
                  <a:srgbClr val="C00000"/>
                </a:solidFill>
              </a:rPr>
              <a:t>.</a:t>
            </a:r>
          </a:p>
          <a:p>
            <a:r>
              <a:rPr lang="en-US" sz="1800" dirty="0" err="1">
                <a:solidFill>
                  <a:srgbClr val="C00000"/>
                </a:solidFill>
              </a:rPr>
              <a:t>Dalam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kehidupan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keseharian</a:t>
            </a:r>
            <a:r>
              <a:rPr lang="en-US" sz="1800" dirty="0">
                <a:solidFill>
                  <a:srgbClr val="C00000"/>
                </a:solidFill>
              </a:rPr>
              <a:t>, </a:t>
            </a:r>
            <a:r>
              <a:rPr lang="en-US" sz="1800" dirty="0" err="1">
                <a:solidFill>
                  <a:srgbClr val="C00000"/>
                </a:solidFill>
              </a:rPr>
              <a:t>wanita</a:t>
            </a:r>
            <a:r>
              <a:rPr lang="en-US" sz="1800" dirty="0">
                <a:solidFill>
                  <a:srgbClr val="C00000"/>
                </a:solidFill>
              </a:rPr>
              <a:t> Arab </a:t>
            </a:r>
            <a:r>
              <a:rPr lang="en-US" sz="1800" dirty="0" err="1">
                <a:solidFill>
                  <a:srgbClr val="C00000"/>
                </a:solidFill>
              </a:rPr>
              <a:t>itu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bercadar</a:t>
            </a:r>
            <a:r>
              <a:rPr lang="en-US" sz="1800" dirty="0">
                <a:solidFill>
                  <a:srgbClr val="C00000"/>
                </a:solidFill>
              </a:rPr>
              <a:t>, </a:t>
            </a:r>
            <a:r>
              <a:rPr lang="en-US" sz="1800" dirty="0" err="1">
                <a:solidFill>
                  <a:srgbClr val="C00000"/>
                </a:solidFill>
              </a:rPr>
              <a:t>memakai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pakaian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serba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hitam</a:t>
            </a:r>
            <a:r>
              <a:rPr lang="en-US" sz="1800" dirty="0">
                <a:solidFill>
                  <a:srgbClr val="C00000"/>
                </a:solidFill>
              </a:rPr>
              <a:t>, </a:t>
            </a:r>
            <a:r>
              <a:rPr lang="en-US" sz="1800" dirty="0" err="1">
                <a:solidFill>
                  <a:srgbClr val="C00000"/>
                </a:solidFill>
              </a:rPr>
              <a:t>keluar-masuk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rumah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naik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mobil</a:t>
            </a:r>
            <a:r>
              <a:rPr lang="en-US" sz="1800" dirty="0">
                <a:solidFill>
                  <a:srgbClr val="C00000"/>
                </a:solidFill>
              </a:rPr>
              <a:t>. </a:t>
            </a:r>
            <a:r>
              <a:rPr lang="en-US" sz="1800" dirty="0" err="1">
                <a:solidFill>
                  <a:srgbClr val="C00000"/>
                </a:solidFill>
              </a:rPr>
              <a:t>Rumah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mereka</a:t>
            </a:r>
            <a:r>
              <a:rPr lang="en-US" sz="1800" dirty="0">
                <a:solidFill>
                  <a:srgbClr val="C00000"/>
                </a:solidFill>
              </a:rPr>
              <a:t> pun </a:t>
            </a:r>
            <a:r>
              <a:rPr lang="en-US" sz="1800" dirty="0" err="1">
                <a:solidFill>
                  <a:srgbClr val="C00000"/>
                </a:solidFill>
              </a:rPr>
              <a:t>berpagar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tinggi</a:t>
            </a:r>
            <a:r>
              <a:rPr lang="en-US" sz="1800" dirty="0">
                <a:solidFill>
                  <a:srgbClr val="C00000"/>
                </a:solidFill>
              </a:rPr>
              <a:t>. </a:t>
            </a:r>
            <a:r>
              <a:rPr lang="en-US" sz="1800" dirty="0" err="1">
                <a:solidFill>
                  <a:srgbClr val="C00000"/>
                </a:solidFill>
              </a:rPr>
              <a:t>Ini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membawa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konsekuensi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antar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tetangga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tidak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bisa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saling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mengenal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siapa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saja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wanita</a:t>
            </a:r>
            <a:r>
              <a:rPr lang="en-US" sz="1800" dirty="0">
                <a:solidFill>
                  <a:srgbClr val="C00000"/>
                </a:solidFill>
              </a:rPr>
              <a:t> di </a:t>
            </a:r>
            <a:r>
              <a:rPr lang="en-US" sz="1800" dirty="0" err="1">
                <a:solidFill>
                  <a:srgbClr val="C00000"/>
                </a:solidFill>
              </a:rPr>
              <a:t>rumah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sebelah</a:t>
            </a:r>
            <a:r>
              <a:rPr lang="en-US" sz="1800" dirty="0">
                <a:solidFill>
                  <a:srgbClr val="C00000"/>
                </a:solidFill>
              </a:rPr>
              <a:t>. </a:t>
            </a:r>
            <a:r>
              <a:rPr lang="en-US" sz="1800" dirty="0" err="1">
                <a:solidFill>
                  <a:srgbClr val="C00000"/>
                </a:solidFill>
              </a:rPr>
              <a:t>Apalagi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tidak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ada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budaya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arisan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layaknya</a:t>
            </a:r>
            <a:r>
              <a:rPr lang="en-US" sz="1800" dirty="0">
                <a:solidFill>
                  <a:srgbClr val="C00000"/>
                </a:solidFill>
              </a:rPr>
              <a:t> di Indonesia, </a:t>
            </a:r>
            <a:r>
              <a:rPr lang="en-US" sz="1800" dirty="0" err="1">
                <a:solidFill>
                  <a:srgbClr val="C00000"/>
                </a:solidFill>
              </a:rPr>
              <a:t>menjadikan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interaksi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antar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warga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begitu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tetutup</a:t>
            </a:r>
            <a:r>
              <a:rPr lang="en-US" sz="1800" dirty="0">
                <a:solidFill>
                  <a:srgbClr val="C00000"/>
                </a:solidFill>
              </a:rPr>
              <a:t>.</a:t>
            </a:r>
          </a:p>
          <a:p>
            <a:r>
              <a:rPr lang="en-US" sz="1800" dirty="0" err="1">
                <a:solidFill>
                  <a:srgbClr val="C00000"/>
                </a:solidFill>
              </a:rPr>
              <a:t>Juga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tidak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lazim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bagi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seorang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pria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untuk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memberi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bingkisan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kepada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istri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sahabat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prianya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itu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atau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anak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perempuannya</a:t>
            </a:r>
            <a:r>
              <a:rPr lang="en-US" sz="1800" dirty="0">
                <a:solidFill>
                  <a:srgbClr val="C00000"/>
                </a:solidFill>
              </a:rPr>
              <a:t> yang </a:t>
            </a:r>
            <a:r>
              <a:rPr lang="en-US" sz="1800" dirty="0" err="1">
                <a:solidFill>
                  <a:srgbClr val="C00000"/>
                </a:solidFill>
              </a:rPr>
              <a:t>sudah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dewasa</a:t>
            </a:r>
            <a:r>
              <a:rPr lang="en-US" sz="1800" dirty="0">
                <a:solidFill>
                  <a:srgbClr val="C00000"/>
                </a:solidFill>
              </a:rPr>
              <a:t>.</a:t>
            </a:r>
          </a:p>
          <a:p>
            <a:r>
              <a:rPr lang="en-US" sz="1800" dirty="0" err="1">
                <a:solidFill>
                  <a:srgbClr val="C00000"/>
                </a:solidFill>
              </a:rPr>
              <a:t>Karenanya</a:t>
            </a:r>
            <a:r>
              <a:rPr lang="en-US" sz="1800" dirty="0">
                <a:solidFill>
                  <a:srgbClr val="C00000"/>
                </a:solidFill>
              </a:rPr>
              <a:t>, </a:t>
            </a:r>
            <a:r>
              <a:rPr lang="en-US" sz="1800" dirty="0" err="1">
                <a:solidFill>
                  <a:srgbClr val="C00000"/>
                </a:solidFill>
              </a:rPr>
              <a:t>terhadap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wanita</a:t>
            </a:r>
            <a:r>
              <a:rPr lang="en-US" sz="1800" dirty="0">
                <a:solidFill>
                  <a:srgbClr val="C00000"/>
                </a:solidFill>
              </a:rPr>
              <a:t> Saudi, </a:t>
            </a:r>
            <a:r>
              <a:rPr lang="en-US" sz="1800" dirty="0" err="1">
                <a:solidFill>
                  <a:srgbClr val="C00000"/>
                </a:solidFill>
              </a:rPr>
              <a:t>tidak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perlu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kita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bersikap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sok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ramah</a:t>
            </a:r>
            <a:r>
              <a:rPr lang="en-US" sz="1800" dirty="0">
                <a:solidFill>
                  <a:srgbClr val="C00000"/>
                </a:solidFill>
              </a:rPr>
              <a:t>, </a:t>
            </a:r>
            <a:r>
              <a:rPr lang="en-US" sz="1800" dirty="0" err="1">
                <a:solidFill>
                  <a:srgbClr val="C00000"/>
                </a:solidFill>
              </a:rPr>
              <a:t>berlama</a:t>
            </a:r>
            <a:r>
              <a:rPr lang="en-US" sz="1800" dirty="0">
                <a:solidFill>
                  <a:srgbClr val="C00000"/>
                </a:solidFill>
              </a:rPr>
              <a:t>-lama </a:t>
            </a:r>
            <a:r>
              <a:rPr lang="en-US" sz="1800" dirty="0" err="1">
                <a:solidFill>
                  <a:srgbClr val="C00000"/>
                </a:solidFill>
              </a:rPr>
              <a:t>memandang</a:t>
            </a:r>
            <a:r>
              <a:rPr lang="en-US" sz="1800" dirty="0">
                <a:solidFill>
                  <a:srgbClr val="C00000"/>
                </a:solidFill>
              </a:rPr>
              <a:t>, </a:t>
            </a:r>
            <a:r>
              <a:rPr lang="en-US" sz="1800" dirty="0" err="1">
                <a:solidFill>
                  <a:srgbClr val="C00000"/>
                </a:solidFill>
              </a:rPr>
              <a:t>apalagi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menggoda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atau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mengganggu</a:t>
            </a:r>
            <a:r>
              <a:rPr lang="en-US" sz="1800" dirty="0">
                <a:solidFill>
                  <a:srgbClr val="C00000"/>
                </a:solidFill>
              </a:rPr>
              <a:t>. </a:t>
            </a:r>
            <a:r>
              <a:rPr lang="en-US" sz="1800" dirty="0" err="1">
                <a:solidFill>
                  <a:srgbClr val="C00000"/>
                </a:solidFill>
              </a:rPr>
              <a:t>Dipastikan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habis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riwayat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kita</a:t>
            </a:r>
            <a:r>
              <a:rPr lang="en-US" sz="1800" dirty="0">
                <a:solidFill>
                  <a:srgbClr val="C00000"/>
                </a:solidFill>
              </a:rPr>
              <a:t>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34208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ikah di Saudi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838200"/>
            <a:ext cx="8001000" cy="51509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9673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TKI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1672431"/>
            <a:ext cx="6350000" cy="4381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892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8</a:t>
            </a:r>
            <a:r>
              <a:rPr lang="en-US" b="1" dirty="0" smtClean="0"/>
              <a:t>. </a:t>
            </a:r>
            <a:r>
              <a:rPr lang="en-US" b="1" dirty="0" err="1" smtClean="0"/>
              <a:t>Adzan</a:t>
            </a:r>
            <a:r>
              <a:rPr lang="en-US" b="1" dirty="0" smtClean="0"/>
              <a:t> </a:t>
            </a:r>
            <a:r>
              <a:rPr lang="en-US" b="1" dirty="0" err="1" smtClean="0"/>
              <a:t>Berkumandang</a:t>
            </a:r>
            <a:r>
              <a:rPr lang="en-US" b="1" dirty="0" smtClean="0"/>
              <a:t>, </a:t>
            </a:r>
            <a:r>
              <a:rPr lang="en-US" b="1" dirty="0" err="1" smtClean="0"/>
              <a:t>Aktivitas</a:t>
            </a:r>
            <a:r>
              <a:rPr lang="en-US" b="1" dirty="0" smtClean="0"/>
              <a:t> </a:t>
            </a:r>
            <a:r>
              <a:rPr lang="en-US" b="1" dirty="0" err="1" smtClean="0"/>
              <a:t>Apa</a:t>
            </a:r>
            <a:r>
              <a:rPr lang="en-US" b="1" dirty="0" smtClean="0"/>
              <a:t> Pun </a:t>
            </a:r>
            <a:r>
              <a:rPr lang="en-US" b="1" dirty="0" err="1" smtClean="0"/>
              <a:t>Ditinggalkan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err="1" smtClean="0"/>
              <a:t>Bagi</a:t>
            </a:r>
            <a:r>
              <a:rPr lang="en-US" sz="1800" dirty="0" smtClean="0"/>
              <a:t> </a:t>
            </a:r>
            <a:r>
              <a:rPr lang="en-US" sz="1800" dirty="0" err="1"/>
              <a:t>umat</a:t>
            </a:r>
            <a:r>
              <a:rPr lang="en-US" sz="1800" dirty="0"/>
              <a:t> Muslim </a:t>
            </a:r>
            <a:r>
              <a:rPr lang="en-US" sz="1800" dirty="0" err="1"/>
              <a:t>Sholat</a:t>
            </a:r>
            <a:r>
              <a:rPr lang="en-US" sz="1800" dirty="0"/>
              <a:t> </a:t>
            </a:r>
            <a:r>
              <a:rPr lang="en-US" sz="1800" dirty="0" err="1"/>
              <a:t>ibarat</a:t>
            </a:r>
            <a:r>
              <a:rPr lang="en-US" sz="1800" dirty="0"/>
              <a:t> </a:t>
            </a:r>
            <a:r>
              <a:rPr lang="en-US" sz="1800" dirty="0" err="1"/>
              <a:t>mendirikan</a:t>
            </a:r>
            <a:r>
              <a:rPr lang="en-US" sz="1800" dirty="0"/>
              <a:t> </a:t>
            </a:r>
            <a:r>
              <a:rPr lang="en-US" sz="1800" dirty="0" err="1"/>
              <a:t>tiang</a:t>
            </a:r>
            <a:r>
              <a:rPr lang="en-US" sz="1800" dirty="0"/>
              <a:t> </a:t>
            </a:r>
            <a:r>
              <a:rPr lang="en-US" sz="1800" dirty="0" err="1"/>
              <a:t>sebuah</a:t>
            </a:r>
            <a:r>
              <a:rPr lang="en-US" sz="1800" dirty="0"/>
              <a:t> </a:t>
            </a:r>
            <a:r>
              <a:rPr lang="en-US" sz="1800" dirty="0" err="1"/>
              <a:t>bangunan</a:t>
            </a:r>
            <a:r>
              <a:rPr lang="en-US" sz="1800" dirty="0"/>
              <a:t>.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sholat</a:t>
            </a:r>
            <a:r>
              <a:rPr lang="en-US" sz="1800" dirty="0"/>
              <a:t> </a:t>
            </a:r>
            <a:r>
              <a:rPr lang="en-US" sz="1800" dirty="0" err="1"/>
              <a:t>ya</a:t>
            </a:r>
            <a:r>
              <a:rPr lang="en-US" sz="1800" dirty="0"/>
              <a:t> </a:t>
            </a:r>
            <a:r>
              <a:rPr lang="en-US" sz="1800" dirty="0" err="1"/>
              <a:t>hancur</a:t>
            </a:r>
            <a:r>
              <a:rPr lang="en-US" sz="1800" dirty="0"/>
              <a:t> </a:t>
            </a:r>
            <a:r>
              <a:rPr lang="en-US" sz="1800" dirty="0" err="1"/>
              <a:t>berantakan</a:t>
            </a:r>
            <a:r>
              <a:rPr lang="en-US" sz="1800" dirty="0"/>
              <a:t> </a:t>
            </a:r>
            <a:r>
              <a:rPr lang="en-US" sz="1800" dirty="0" err="1"/>
              <a:t>sudah</a:t>
            </a:r>
            <a:r>
              <a:rPr lang="en-US" sz="1800" dirty="0"/>
              <a:t> </a:t>
            </a:r>
            <a:r>
              <a:rPr lang="en-US" sz="1800" dirty="0" err="1"/>
              <a:t>bangunan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. </a:t>
            </a:r>
            <a:r>
              <a:rPr lang="en-US" sz="1800" dirty="0" err="1"/>
              <a:t>Sangat</a:t>
            </a:r>
            <a:r>
              <a:rPr lang="en-US" sz="1800" dirty="0"/>
              <a:t> </a:t>
            </a:r>
            <a:r>
              <a:rPr lang="en-US" sz="1800" dirty="0" err="1"/>
              <a:t>penting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menjadi</a:t>
            </a:r>
            <a:r>
              <a:rPr lang="en-US" sz="1800" dirty="0"/>
              <a:t> </a:t>
            </a:r>
            <a:r>
              <a:rPr lang="en-US" sz="1800" dirty="0" err="1"/>
              <a:t>amalan</a:t>
            </a:r>
            <a:r>
              <a:rPr lang="en-US" sz="1800" dirty="0"/>
              <a:t> yang </a:t>
            </a:r>
            <a:r>
              <a:rPr lang="en-US" sz="1800" dirty="0" err="1"/>
              <a:t>pertama</a:t>
            </a:r>
            <a:r>
              <a:rPr lang="en-US" sz="1800" dirty="0"/>
              <a:t> </a:t>
            </a:r>
            <a:r>
              <a:rPr lang="en-US" sz="1800" dirty="0" err="1"/>
              <a:t>dihisab</a:t>
            </a:r>
            <a:r>
              <a:rPr lang="en-US" sz="1800" dirty="0"/>
              <a:t> </a:t>
            </a:r>
            <a:r>
              <a:rPr lang="en-US" sz="1800" dirty="0" err="1"/>
              <a:t>nanti</a:t>
            </a:r>
            <a:r>
              <a:rPr lang="en-US" sz="1800" dirty="0"/>
              <a:t> di </a:t>
            </a:r>
            <a:r>
              <a:rPr lang="en-US" sz="1800" dirty="0" err="1"/>
              <a:t>akhirat</a:t>
            </a:r>
            <a:r>
              <a:rPr lang="en-US" sz="1800" dirty="0"/>
              <a:t>. Orang-orang Arab pun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pernah</a:t>
            </a:r>
            <a:r>
              <a:rPr lang="en-US" sz="1800" dirty="0"/>
              <a:t> main-main </a:t>
            </a:r>
            <a:r>
              <a:rPr lang="en-US" sz="1800" dirty="0" err="1"/>
              <a:t>soal</a:t>
            </a:r>
            <a:r>
              <a:rPr lang="en-US" sz="1800" dirty="0"/>
              <a:t> </a:t>
            </a:r>
            <a:r>
              <a:rPr lang="en-US" sz="1800" dirty="0" err="1"/>
              <a:t>anjuran</a:t>
            </a:r>
            <a:r>
              <a:rPr lang="en-US" sz="1800" dirty="0"/>
              <a:t> </a:t>
            </a:r>
            <a:r>
              <a:rPr lang="en-US" sz="1800" dirty="0" err="1"/>
              <a:t>utama</a:t>
            </a:r>
            <a:r>
              <a:rPr lang="en-US" sz="1800" dirty="0"/>
              <a:t> </a:t>
            </a:r>
            <a:r>
              <a:rPr lang="en-US" sz="1800" dirty="0" err="1"/>
              <a:t>rukun</a:t>
            </a:r>
            <a:r>
              <a:rPr lang="en-US" sz="1800" dirty="0"/>
              <a:t> Islam </a:t>
            </a:r>
            <a:r>
              <a:rPr lang="en-US" sz="1800" dirty="0" err="1"/>
              <a:t>setelah</a:t>
            </a:r>
            <a:r>
              <a:rPr lang="en-US" sz="1800" dirty="0"/>
              <a:t> </a:t>
            </a:r>
            <a:r>
              <a:rPr lang="en-US" sz="1800" dirty="0" err="1"/>
              <a:t>syahadat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.</a:t>
            </a:r>
          </a:p>
          <a:p>
            <a:r>
              <a:rPr lang="en-US" sz="1800" dirty="0" err="1"/>
              <a:t>Ketika</a:t>
            </a:r>
            <a:r>
              <a:rPr lang="en-US" sz="1800" dirty="0"/>
              <a:t> azan </a:t>
            </a:r>
            <a:r>
              <a:rPr lang="en-US" sz="1800" dirty="0" err="1"/>
              <a:t>berkumandang</a:t>
            </a:r>
            <a:r>
              <a:rPr lang="en-US" sz="1800" dirty="0"/>
              <a:t> orang Arab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bergegas</a:t>
            </a:r>
            <a:r>
              <a:rPr lang="en-US" sz="1800" dirty="0"/>
              <a:t> </a:t>
            </a:r>
            <a:r>
              <a:rPr lang="en-US" sz="1800" dirty="0" err="1"/>
              <a:t>menuju</a:t>
            </a:r>
            <a:r>
              <a:rPr lang="en-US" sz="1800" dirty="0"/>
              <a:t> masjid </a:t>
            </a:r>
            <a:r>
              <a:rPr lang="en-US" sz="1800" dirty="0" err="1"/>
              <a:t>terdekat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meninggalkan</a:t>
            </a:r>
            <a:r>
              <a:rPr lang="en-US" sz="1800" dirty="0"/>
              <a:t> </a:t>
            </a:r>
            <a:r>
              <a:rPr lang="en-US" sz="1800" dirty="0" err="1"/>
              <a:t>apa</a:t>
            </a:r>
            <a:r>
              <a:rPr lang="en-US" sz="1800" dirty="0"/>
              <a:t> </a:t>
            </a:r>
            <a:r>
              <a:rPr lang="en-US" sz="1800" dirty="0" smtClean="0"/>
              <a:t>pun. Hal </a:t>
            </a:r>
            <a:r>
              <a:rPr lang="en-US" sz="1800" dirty="0" err="1"/>
              <a:t>tersebut</a:t>
            </a:r>
            <a:r>
              <a:rPr lang="en-US" sz="1800" dirty="0"/>
              <a:t> </a:t>
            </a:r>
            <a:r>
              <a:rPr lang="en-US" sz="1800" dirty="0" err="1"/>
              <a:t>ditunjukkan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betapa</a:t>
            </a:r>
            <a:r>
              <a:rPr lang="en-US" sz="1800" dirty="0"/>
              <a:t> </a:t>
            </a:r>
            <a:r>
              <a:rPr lang="en-US" sz="1800" dirty="0" err="1"/>
              <a:t>takutnya</a:t>
            </a:r>
            <a:r>
              <a:rPr lang="en-US" sz="1800" dirty="0"/>
              <a:t> </a:t>
            </a:r>
            <a:r>
              <a:rPr lang="en-US" sz="1800" dirty="0" err="1"/>
              <a:t>mereka</a:t>
            </a:r>
            <a:r>
              <a:rPr lang="en-US" sz="1800" dirty="0"/>
              <a:t> </a:t>
            </a:r>
            <a:r>
              <a:rPr lang="en-US" sz="1800" dirty="0" err="1"/>
              <a:t>kehilangan</a:t>
            </a:r>
            <a:r>
              <a:rPr lang="en-US" sz="1800" dirty="0"/>
              <a:t> </a:t>
            </a:r>
            <a:r>
              <a:rPr lang="en-US" sz="1800" dirty="0" err="1"/>
              <a:t>jamaah</a:t>
            </a:r>
            <a:r>
              <a:rPr lang="en-US" sz="1800" dirty="0"/>
              <a:t>.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itu</a:t>
            </a:r>
            <a:r>
              <a:rPr lang="en-US" sz="1800" dirty="0"/>
              <a:t>, orang-orang Arab </a:t>
            </a:r>
            <a:r>
              <a:rPr lang="en-US" sz="1800" dirty="0" err="1"/>
              <a:t>merasa</a:t>
            </a:r>
            <a:r>
              <a:rPr lang="en-US" sz="1800" dirty="0"/>
              <a:t> </a:t>
            </a:r>
            <a:r>
              <a:rPr lang="en-US" sz="1800" dirty="0" err="1"/>
              <a:t>sangat</a:t>
            </a:r>
            <a:r>
              <a:rPr lang="en-US" sz="1800" dirty="0"/>
              <a:t> </a:t>
            </a:r>
            <a:r>
              <a:rPr lang="en-US" sz="1800" dirty="0" err="1"/>
              <a:t>rugi</a:t>
            </a:r>
            <a:r>
              <a:rPr lang="en-US" sz="1800" dirty="0"/>
              <a:t> </a:t>
            </a:r>
            <a:r>
              <a:rPr lang="en-US" sz="1800" dirty="0" err="1"/>
              <a:t>jika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ikut</a:t>
            </a:r>
            <a:r>
              <a:rPr lang="en-US" sz="1800" dirty="0"/>
              <a:t> </a:t>
            </a:r>
            <a:r>
              <a:rPr lang="en-US" sz="1800" dirty="0" err="1"/>
              <a:t>takbir</a:t>
            </a:r>
            <a:r>
              <a:rPr lang="en-US" sz="1800" dirty="0"/>
              <a:t> yang </a:t>
            </a:r>
            <a:r>
              <a:rPr lang="en-US" sz="1800" dirty="0" err="1"/>
              <a:t>diserukan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imam. </a:t>
            </a:r>
            <a:r>
              <a:rPr lang="en-US" sz="1800" dirty="0" err="1"/>
              <a:t>Tak</a:t>
            </a:r>
            <a:r>
              <a:rPr lang="en-US" sz="1800" dirty="0"/>
              <a:t> </a:t>
            </a:r>
            <a:r>
              <a:rPr lang="en-US" sz="1800" dirty="0" err="1"/>
              <a:t>ayal</a:t>
            </a:r>
            <a:r>
              <a:rPr lang="en-US" sz="1800" dirty="0"/>
              <a:t>, </a:t>
            </a:r>
            <a:r>
              <a:rPr lang="en-US" sz="1800" dirty="0" err="1"/>
              <a:t>ketika</a:t>
            </a:r>
            <a:r>
              <a:rPr lang="en-US" sz="1800" dirty="0"/>
              <a:t> </a:t>
            </a:r>
            <a:r>
              <a:rPr lang="en-US" sz="1800" dirty="0" err="1"/>
              <a:t>adzan</a:t>
            </a:r>
            <a:r>
              <a:rPr lang="en-US" sz="1800" dirty="0"/>
              <a:t> </a:t>
            </a:r>
            <a:r>
              <a:rPr lang="en-US" sz="1800" dirty="0" err="1"/>
              <a:t>tiba</a:t>
            </a:r>
            <a:r>
              <a:rPr lang="en-US" sz="1800" dirty="0"/>
              <a:t> </a:t>
            </a:r>
            <a:r>
              <a:rPr lang="en-US" sz="1800" dirty="0" err="1"/>
              <a:t>segala</a:t>
            </a:r>
            <a:r>
              <a:rPr lang="en-US" sz="1800" dirty="0"/>
              <a:t> </a:t>
            </a:r>
            <a:r>
              <a:rPr lang="en-US" sz="1800" dirty="0" err="1"/>
              <a:t>aktivitas</a:t>
            </a:r>
            <a:r>
              <a:rPr lang="en-US" sz="1800" dirty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segera</a:t>
            </a:r>
            <a:r>
              <a:rPr lang="en-US" sz="1800" dirty="0"/>
              <a:t> </a:t>
            </a:r>
            <a:r>
              <a:rPr lang="en-US" sz="1800" dirty="0" err="1"/>
              <a:t>ditinggalkan</a:t>
            </a:r>
            <a:r>
              <a:rPr lang="en-US" sz="1800" dirty="0"/>
              <a:t>. </a:t>
            </a:r>
            <a:r>
              <a:rPr lang="en-US" sz="1800" dirty="0" err="1"/>
              <a:t>Apa</a:t>
            </a:r>
            <a:r>
              <a:rPr lang="en-US" sz="1800" dirty="0"/>
              <a:t> pun </a:t>
            </a:r>
            <a:r>
              <a:rPr lang="en-US" sz="1800" dirty="0" err="1"/>
              <a:t>itu</a:t>
            </a:r>
            <a:r>
              <a:rPr lang="en-US" sz="1800" dirty="0"/>
              <a:t>.</a:t>
            </a:r>
          </a:p>
          <a:p>
            <a:r>
              <a:rPr lang="en-US" sz="1800" dirty="0"/>
              <a:t>Indonesia </a:t>
            </a:r>
            <a:r>
              <a:rPr lang="en-US" sz="1800" dirty="0" err="1"/>
              <a:t>juga</a:t>
            </a:r>
            <a:r>
              <a:rPr lang="en-US" sz="1800" dirty="0"/>
              <a:t> </a:t>
            </a:r>
            <a:r>
              <a:rPr lang="en-US" sz="1800" dirty="0" err="1"/>
              <a:t>sama</a:t>
            </a:r>
            <a:r>
              <a:rPr lang="en-US" sz="1800" dirty="0"/>
              <a:t> </a:t>
            </a:r>
            <a:r>
              <a:rPr lang="en-US" sz="1800" dirty="0" err="1"/>
              <a:t>sih</a:t>
            </a:r>
            <a:r>
              <a:rPr lang="en-US" sz="1800" dirty="0"/>
              <a:t>, </a:t>
            </a:r>
            <a:r>
              <a:rPr lang="en-US" sz="1800" dirty="0" err="1"/>
              <a:t>tapi</a:t>
            </a:r>
            <a:r>
              <a:rPr lang="en-US" sz="1800" dirty="0"/>
              <a:t> </a:t>
            </a:r>
            <a:r>
              <a:rPr lang="en-US" sz="1800" dirty="0" err="1"/>
              <a:t>hanya</a:t>
            </a:r>
            <a:r>
              <a:rPr lang="en-US" sz="1800" dirty="0"/>
              <a:t> </a:t>
            </a:r>
            <a:r>
              <a:rPr lang="en-US" sz="1800" dirty="0" err="1"/>
              <a:t>terjadi</a:t>
            </a:r>
            <a:r>
              <a:rPr lang="en-US" sz="1800" dirty="0"/>
              <a:t> di </a:t>
            </a:r>
            <a:r>
              <a:rPr lang="en-US" sz="1800" dirty="0" err="1"/>
              <a:t>bulan</a:t>
            </a:r>
            <a:r>
              <a:rPr lang="en-US" sz="1800" dirty="0"/>
              <a:t> </a:t>
            </a:r>
            <a:r>
              <a:rPr lang="en-US" sz="1800" dirty="0" err="1"/>
              <a:t>Ramadhan</a:t>
            </a:r>
            <a:r>
              <a:rPr lang="en-US" sz="1800" dirty="0"/>
              <a:t> </a:t>
            </a:r>
            <a:r>
              <a:rPr lang="en-US" sz="1800" dirty="0" err="1"/>
              <a:t>saja</a:t>
            </a:r>
            <a:r>
              <a:rPr lang="en-US" sz="1800" dirty="0"/>
              <a:t>. </a:t>
            </a:r>
            <a:r>
              <a:rPr lang="en-US" sz="1800" dirty="0" err="1"/>
              <a:t>Itu</a:t>
            </a:r>
            <a:r>
              <a:rPr lang="en-US" sz="1800" dirty="0"/>
              <a:t> pun </a:t>
            </a:r>
            <a:r>
              <a:rPr lang="en-US" sz="1800" dirty="0" err="1"/>
              <a:t>hanya</a:t>
            </a:r>
            <a:r>
              <a:rPr lang="en-US" sz="1800" dirty="0"/>
              <a:t> di </a:t>
            </a:r>
            <a:r>
              <a:rPr lang="en-US" sz="1800" dirty="0" err="1"/>
              <a:t>seminggu</a:t>
            </a:r>
            <a:r>
              <a:rPr lang="en-US" sz="1800" dirty="0"/>
              <a:t> </a:t>
            </a:r>
            <a:r>
              <a:rPr lang="en-US" sz="1800" dirty="0" err="1"/>
              <a:t>pertama</a:t>
            </a:r>
            <a:r>
              <a:rPr lang="en-US" sz="1800" dirty="0"/>
              <a:t>. </a:t>
            </a:r>
            <a:r>
              <a:rPr lang="en-US" sz="1800" dirty="0" err="1"/>
              <a:t>Akui</a:t>
            </a:r>
            <a:r>
              <a:rPr lang="en-US" sz="1800" dirty="0"/>
              <a:t> </a:t>
            </a:r>
            <a:r>
              <a:rPr lang="en-US" sz="1800" dirty="0" err="1"/>
              <a:t>saja</a:t>
            </a:r>
            <a:r>
              <a:rPr lang="en-US" sz="1800" dirty="0"/>
              <a:t> </a:t>
            </a:r>
            <a:r>
              <a:rPr lang="en-US" sz="1800" dirty="0" err="1"/>
              <a:t>kebiasaan</a:t>
            </a:r>
            <a:r>
              <a:rPr lang="en-US" sz="1800" dirty="0"/>
              <a:t> orang </a:t>
            </a:r>
            <a:r>
              <a:rPr lang="en-US" sz="1800" dirty="0" err="1"/>
              <a:t>arab</a:t>
            </a:r>
            <a:r>
              <a:rPr lang="en-US" sz="1800" dirty="0"/>
              <a:t> yang </a:t>
            </a:r>
            <a:r>
              <a:rPr lang="en-US" sz="1800" dirty="0" err="1"/>
              <a:t>demikian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membuat</a:t>
            </a:r>
            <a:r>
              <a:rPr lang="en-US" sz="1800" dirty="0"/>
              <a:t> </a:t>
            </a:r>
            <a:r>
              <a:rPr lang="en-US" sz="1800" dirty="0" err="1"/>
              <a:t>kita</a:t>
            </a:r>
            <a:r>
              <a:rPr lang="en-US" sz="1800" dirty="0"/>
              <a:t> yang </a:t>
            </a:r>
            <a:r>
              <a:rPr lang="en-US" sz="1800" dirty="0" err="1"/>
              <a:t>muslim</a:t>
            </a:r>
            <a:r>
              <a:rPr lang="en-US" sz="1800" dirty="0"/>
              <a:t> </a:t>
            </a:r>
            <a:r>
              <a:rPr lang="en-US" sz="1800" dirty="0" err="1"/>
              <a:t>merasa</a:t>
            </a:r>
            <a:r>
              <a:rPr lang="en-US" sz="1800" dirty="0"/>
              <a:t> </a:t>
            </a:r>
            <a:r>
              <a:rPr lang="en-US" sz="1800" dirty="0" err="1"/>
              <a:t>malu</a:t>
            </a:r>
            <a:r>
              <a:rPr lang="en-US" sz="1800" dirty="0"/>
              <a:t>.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contoh</a:t>
            </a:r>
            <a:r>
              <a:rPr lang="en-US" sz="1800" dirty="0"/>
              <a:t> </a:t>
            </a:r>
            <a:r>
              <a:rPr lang="en-US" sz="1800" dirty="0" err="1"/>
              <a:t>nyata</a:t>
            </a:r>
            <a:r>
              <a:rPr lang="en-US" sz="1800" dirty="0"/>
              <a:t> orang-orang Arab </a:t>
            </a:r>
            <a:r>
              <a:rPr lang="en-US" sz="1800" dirty="0" err="1"/>
              <a:t>sangat</a:t>
            </a:r>
            <a:r>
              <a:rPr lang="en-US" sz="1800" dirty="0"/>
              <a:t> </a:t>
            </a:r>
            <a:r>
              <a:rPr lang="en-US" sz="1800" dirty="0" err="1"/>
              <a:t>mementingkan</a:t>
            </a:r>
            <a:r>
              <a:rPr lang="en-US" sz="1800" dirty="0"/>
              <a:t> </a:t>
            </a:r>
            <a:r>
              <a:rPr lang="en-US" sz="1800" dirty="0" err="1"/>
              <a:t>sholat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kunjungan</a:t>
            </a:r>
            <a:r>
              <a:rPr lang="en-US" sz="1800" dirty="0"/>
              <a:t> Obama </a:t>
            </a:r>
            <a:r>
              <a:rPr lang="en-US" sz="1800" dirty="0" err="1"/>
              <a:t>beberapa</a:t>
            </a:r>
            <a:r>
              <a:rPr lang="en-US" sz="1800" dirty="0"/>
              <a:t> </a:t>
            </a:r>
            <a:r>
              <a:rPr lang="en-US" sz="1800" dirty="0" err="1"/>
              <a:t>waktu</a:t>
            </a:r>
            <a:r>
              <a:rPr lang="en-US" sz="1800" dirty="0"/>
              <a:t> </a:t>
            </a:r>
            <a:r>
              <a:rPr lang="en-US" sz="1800" dirty="0" err="1"/>
              <a:t>lalu</a:t>
            </a:r>
            <a:r>
              <a:rPr lang="en-US" sz="1800" dirty="0"/>
              <a:t>. </a:t>
            </a:r>
            <a:r>
              <a:rPr lang="en-US" sz="1800" dirty="0" err="1"/>
              <a:t>Percaya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, Raja Salman </a:t>
            </a:r>
            <a:r>
              <a:rPr lang="en-US" sz="1800" dirty="0" err="1"/>
              <a:t>ketika</a:t>
            </a:r>
            <a:r>
              <a:rPr lang="en-US" sz="1800" dirty="0"/>
              <a:t> </a:t>
            </a:r>
            <a:r>
              <a:rPr lang="en-US" sz="1800" dirty="0" err="1"/>
              <a:t>itu</a:t>
            </a:r>
            <a:r>
              <a:rPr lang="en-US" sz="1800" dirty="0"/>
              <a:t> </a:t>
            </a:r>
            <a:r>
              <a:rPr lang="en-US" sz="1800" dirty="0" err="1"/>
              <a:t>bergegas</a:t>
            </a:r>
            <a:r>
              <a:rPr lang="en-US" sz="1800" dirty="0"/>
              <a:t> </a:t>
            </a:r>
            <a:r>
              <a:rPr lang="en-US" sz="1800" dirty="0" err="1"/>
              <a:t>meninggalkan</a:t>
            </a:r>
            <a:r>
              <a:rPr lang="en-US" sz="1800" dirty="0"/>
              <a:t> </a:t>
            </a:r>
            <a:r>
              <a:rPr lang="en-US" sz="1800" dirty="0" err="1"/>
              <a:t>si</a:t>
            </a:r>
            <a:r>
              <a:rPr lang="en-US" sz="1800" dirty="0"/>
              <a:t> Obama </a:t>
            </a:r>
            <a:r>
              <a:rPr lang="en-US" sz="1800" dirty="0" err="1"/>
              <a:t>ketika</a:t>
            </a:r>
            <a:r>
              <a:rPr lang="en-US" sz="1800" dirty="0"/>
              <a:t> </a:t>
            </a:r>
            <a:r>
              <a:rPr lang="en-US" sz="1800" dirty="0" err="1"/>
              <a:t>adzan</a:t>
            </a:r>
            <a:r>
              <a:rPr lang="en-US" sz="1800" dirty="0"/>
              <a:t> </a:t>
            </a:r>
            <a:r>
              <a:rPr lang="en-US" sz="1800" dirty="0" err="1"/>
              <a:t>Ashar</a:t>
            </a:r>
            <a:r>
              <a:rPr lang="en-US" sz="1800" dirty="0"/>
              <a:t> </a:t>
            </a:r>
            <a:r>
              <a:rPr lang="en-US" sz="1800" dirty="0" err="1"/>
              <a:t>berkumandang</a:t>
            </a:r>
            <a:r>
              <a:rPr lang="en-US" sz="1800" dirty="0"/>
              <a:t>. </a:t>
            </a:r>
            <a:r>
              <a:rPr lang="en-US" sz="1800" dirty="0" err="1"/>
              <a:t>Ya</a:t>
            </a:r>
            <a:r>
              <a:rPr lang="en-US" sz="1800" dirty="0"/>
              <a:t>, </a:t>
            </a:r>
            <a:r>
              <a:rPr lang="en-US" sz="1800" dirty="0" err="1"/>
              <a:t>panggilan</a:t>
            </a:r>
            <a:r>
              <a:rPr lang="en-US" sz="1800" dirty="0"/>
              <a:t> </a:t>
            </a:r>
            <a:r>
              <a:rPr lang="en-US" sz="1800" dirty="0" err="1"/>
              <a:t>Tuhan</a:t>
            </a:r>
            <a:r>
              <a:rPr lang="en-US" sz="1800" dirty="0"/>
              <a:t> </a:t>
            </a:r>
            <a:r>
              <a:rPr lang="en-US" sz="1800" dirty="0" err="1"/>
              <a:t>tentu</a:t>
            </a:r>
            <a:r>
              <a:rPr lang="en-US" sz="1800" dirty="0"/>
              <a:t> </a:t>
            </a:r>
            <a:r>
              <a:rPr lang="en-US" sz="1800" dirty="0" err="1"/>
              <a:t>jauh</a:t>
            </a:r>
            <a:r>
              <a:rPr lang="en-US" sz="1800" dirty="0"/>
              <a:t>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penting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sekedar</a:t>
            </a:r>
            <a:r>
              <a:rPr lang="en-US" sz="1800" dirty="0"/>
              <a:t> </a:t>
            </a:r>
            <a:r>
              <a:rPr lang="en-US" sz="1800" dirty="0" err="1"/>
              <a:t>menemani</a:t>
            </a:r>
            <a:r>
              <a:rPr lang="en-US" sz="1800" dirty="0"/>
              <a:t> </a:t>
            </a:r>
            <a:r>
              <a:rPr lang="en-US" sz="1800" dirty="0" err="1"/>
              <a:t>tamu</a:t>
            </a:r>
            <a:r>
              <a:rPr lang="en-US" sz="1800" dirty="0"/>
              <a:t> </a:t>
            </a:r>
            <a:r>
              <a:rPr lang="en-US" sz="1800" dirty="0" err="1"/>
              <a:t>negara</a:t>
            </a:r>
            <a:r>
              <a:rPr lang="en-US" sz="1800" dirty="0"/>
              <a:t>. </a:t>
            </a:r>
            <a:r>
              <a:rPr lang="en-US" sz="1800" dirty="0" err="1"/>
              <a:t>Bahkan</a:t>
            </a:r>
            <a:r>
              <a:rPr lang="en-US" sz="1800" dirty="0"/>
              <a:t> </a:t>
            </a:r>
            <a:r>
              <a:rPr lang="en-US" sz="1800" dirty="0" err="1"/>
              <a:t>jika</a:t>
            </a:r>
            <a:r>
              <a:rPr lang="en-US" sz="1800" dirty="0"/>
              <a:t> </a:t>
            </a:r>
            <a:r>
              <a:rPr lang="en-US" sz="1800" dirty="0" err="1"/>
              <a:t>itu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orang </a:t>
            </a:r>
            <a:r>
              <a:rPr lang="en-US" sz="1800" dirty="0" err="1"/>
              <a:t>nomer</a:t>
            </a:r>
            <a:r>
              <a:rPr lang="en-US" sz="1800" dirty="0"/>
              <a:t>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Amerika</a:t>
            </a:r>
            <a:r>
              <a:rPr lang="en-US" sz="1800" dirty="0"/>
              <a:t>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734391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9</a:t>
            </a:r>
            <a:r>
              <a:rPr lang="en-US" b="1" dirty="0" smtClean="0"/>
              <a:t>. </a:t>
            </a:r>
            <a:r>
              <a:rPr lang="en-US" b="1" dirty="0" err="1" smtClean="0"/>
              <a:t>Wanita</a:t>
            </a:r>
            <a:r>
              <a:rPr lang="en-US" b="1" dirty="0" smtClean="0"/>
              <a:t> </a:t>
            </a:r>
            <a:r>
              <a:rPr lang="en-US" b="1" dirty="0" err="1" smtClean="0"/>
              <a:t>Sangat</a:t>
            </a:r>
            <a:r>
              <a:rPr lang="en-US" b="1" dirty="0" smtClean="0"/>
              <a:t> </a:t>
            </a:r>
            <a:r>
              <a:rPr lang="en-US" b="1" dirty="0" err="1" smtClean="0"/>
              <a:t>Dilindungi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Dijunjung</a:t>
            </a:r>
            <a:r>
              <a:rPr lang="en-US" b="1" dirty="0" smtClean="0"/>
              <a:t> </a:t>
            </a:r>
            <a:r>
              <a:rPr lang="en-US" b="1" dirty="0" err="1" smtClean="0"/>
              <a:t>Tinggi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181600"/>
          </a:xfrm>
        </p:spPr>
        <p:txBody>
          <a:bodyPr>
            <a:normAutofit fontScale="47500" lnSpcReduction="20000"/>
          </a:bodyPr>
          <a:lstStyle/>
          <a:p>
            <a:r>
              <a:rPr lang="en-US" sz="4400" dirty="0" smtClean="0"/>
              <a:t>Orang </a:t>
            </a:r>
            <a:r>
              <a:rPr lang="en-US" sz="4400" dirty="0"/>
              <a:t>Arab </a:t>
            </a:r>
            <a:r>
              <a:rPr lang="en-US" sz="4400" dirty="0" err="1"/>
              <a:t>kasar</a:t>
            </a:r>
            <a:r>
              <a:rPr lang="en-US" sz="4400" dirty="0"/>
              <a:t> </a:t>
            </a:r>
            <a:r>
              <a:rPr lang="en-US" sz="4400" dirty="0" err="1"/>
              <a:t>terhadap</a:t>
            </a:r>
            <a:r>
              <a:rPr lang="en-US" sz="4400" dirty="0"/>
              <a:t> </a:t>
            </a:r>
            <a:r>
              <a:rPr lang="en-US" sz="4400" dirty="0" err="1"/>
              <a:t>wanita</a:t>
            </a:r>
            <a:r>
              <a:rPr lang="en-US" sz="4400" dirty="0"/>
              <a:t> </a:t>
            </a:r>
            <a:r>
              <a:rPr lang="en-US" sz="4400" dirty="0" err="1"/>
              <a:t>memang</a:t>
            </a:r>
            <a:r>
              <a:rPr lang="en-US" sz="4400" dirty="0"/>
              <a:t> </a:t>
            </a:r>
            <a:r>
              <a:rPr lang="en-US" sz="4400" dirty="0" err="1"/>
              <a:t>ada</a:t>
            </a:r>
            <a:r>
              <a:rPr lang="en-US" sz="4400" dirty="0"/>
              <a:t>, </a:t>
            </a:r>
            <a:r>
              <a:rPr lang="en-US" sz="4400" dirty="0" err="1"/>
              <a:t>namun</a:t>
            </a:r>
            <a:r>
              <a:rPr lang="en-US" sz="4400" dirty="0"/>
              <a:t> </a:t>
            </a:r>
            <a:r>
              <a:rPr lang="en-US" sz="4400" dirty="0" err="1"/>
              <a:t>mayoritas</a:t>
            </a:r>
            <a:r>
              <a:rPr lang="en-US" sz="4400" dirty="0"/>
              <a:t> </a:t>
            </a:r>
            <a:r>
              <a:rPr lang="en-US" sz="4400" dirty="0" err="1"/>
              <a:t>masyarakat</a:t>
            </a:r>
            <a:r>
              <a:rPr lang="en-US" sz="4400" dirty="0"/>
              <a:t> di </a:t>
            </a:r>
            <a:r>
              <a:rPr lang="en-US" sz="4400" dirty="0" err="1"/>
              <a:t>sana</a:t>
            </a:r>
            <a:r>
              <a:rPr lang="en-US" sz="4400" dirty="0"/>
              <a:t> </a:t>
            </a:r>
            <a:r>
              <a:rPr lang="en-US" sz="4400" dirty="0" err="1"/>
              <a:t>justru</a:t>
            </a:r>
            <a:r>
              <a:rPr lang="en-US" sz="4400" dirty="0"/>
              <a:t> </a:t>
            </a:r>
            <a:r>
              <a:rPr lang="en-US" sz="4400" dirty="0" err="1"/>
              <a:t>sangat</a:t>
            </a:r>
            <a:r>
              <a:rPr lang="en-US" sz="4400" dirty="0"/>
              <a:t> </a:t>
            </a:r>
            <a:r>
              <a:rPr lang="en-US" sz="4400" dirty="0" err="1"/>
              <a:t>menghargai</a:t>
            </a:r>
            <a:r>
              <a:rPr lang="en-US" sz="4400" dirty="0"/>
              <a:t> </a:t>
            </a:r>
            <a:r>
              <a:rPr lang="en-US" sz="4400" dirty="0" err="1"/>
              <a:t>para</a:t>
            </a:r>
            <a:r>
              <a:rPr lang="en-US" sz="4400" dirty="0"/>
              <a:t> </a:t>
            </a:r>
            <a:r>
              <a:rPr lang="en-US" sz="4400" dirty="0" err="1"/>
              <a:t>wanitanya</a:t>
            </a:r>
            <a:r>
              <a:rPr lang="en-US" sz="4400" dirty="0"/>
              <a:t>. </a:t>
            </a:r>
            <a:r>
              <a:rPr lang="en-US" sz="4400" dirty="0" err="1"/>
              <a:t>Selain</a:t>
            </a:r>
            <a:r>
              <a:rPr lang="en-US" sz="4400" dirty="0"/>
              <a:t> </a:t>
            </a:r>
            <a:r>
              <a:rPr lang="en-US" sz="4400" dirty="0" err="1"/>
              <a:t>karena</a:t>
            </a:r>
            <a:r>
              <a:rPr lang="en-US" sz="4400" dirty="0"/>
              <a:t> Islam </a:t>
            </a:r>
            <a:r>
              <a:rPr lang="en-US" sz="4400" dirty="0" err="1"/>
              <a:t>mengajarkan</a:t>
            </a:r>
            <a:r>
              <a:rPr lang="en-US" sz="4400" dirty="0"/>
              <a:t> </a:t>
            </a:r>
            <a:r>
              <a:rPr lang="en-US" sz="4400" dirty="0" err="1"/>
              <a:t>ini</a:t>
            </a:r>
            <a:r>
              <a:rPr lang="en-US" sz="4400" dirty="0"/>
              <a:t>, </a:t>
            </a:r>
            <a:r>
              <a:rPr lang="en-US" sz="4400" dirty="0" err="1"/>
              <a:t>hal</a:t>
            </a:r>
            <a:r>
              <a:rPr lang="en-US" sz="4400" dirty="0"/>
              <a:t> </a:t>
            </a:r>
            <a:r>
              <a:rPr lang="en-US" sz="4400" dirty="0" err="1"/>
              <a:t>tersebut</a:t>
            </a:r>
            <a:r>
              <a:rPr lang="en-US" sz="4400" dirty="0"/>
              <a:t> </a:t>
            </a:r>
            <a:r>
              <a:rPr lang="en-US" sz="4400" dirty="0" err="1"/>
              <a:t>juga</a:t>
            </a:r>
            <a:r>
              <a:rPr lang="en-US" sz="4400" dirty="0"/>
              <a:t> </a:t>
            </a:r>
            <a:r>
              <a:rPr lang="en-US" sz="4400" dirty="0" err="1"/>
              <a:t>jadi</a:t>
            </a:r>
            <a:r>
              <a:rPr lang="en-US" sz="4400" dirty="0"/>
              <a:t> rasa </a:t>
            </a:r>
            <a:r>
              <a:rPr lang="en-US" sz="4400" dirty="0" err="1"/>
              <a:t>penyesalan</a:t>
            </a:r>
            <a:r>
              <a:rPr lang="en-US" sz="4400" dirty="0"/>
              <a:t> </a:t>
            </a:r>
            <a:r>
              <a:rPr lang="en-US" sz="4400" dirty="0" err="1"/>
              <a:t>mereka</a:t>
            </a:r>
            <a:r>
              <a:rPr lang="en-US" sz="4400" dirty="0"/>
              <a:t> </a:t>
            </a:r>
            <a:r>
              <a:rPr lang="en-US" sz="4400" dirty="0" err="1"/>
              <a:t>atas</a:t>
            </a:r>
            <a:r>
              <a:rPr lang="en-US" sz="4400" dirty="0"/>
              <a:t> </a:t>
            </a:r>
            <a:r>
              <a:rPr lang="en-US" sz="4400" dirty="0" err="1"/>
              <a:t>apa</a:t>
            </a:r>
            <a:r>
              <a:rPr lang="en-US" sz="4400" dirty="0"/>
              <a:t> yang </a:t>
            </a:r>
            <a:r>
              <a:rPr lang="en-US" sz="4400" dirty="0" err="1"/>
              <a:t>terjadi</a:t>
            </a:r>
            <a:r>
              <a:rPr lang="en-US" sz="4400" dirty="0"/>
              <a:t> di </a:t>
            </a:r>
            <a:r>
              <a:rPr lang="en-US" sz="4400" dirty="0" err="1"/>
              <a:t>masa</a:t>
            </a:r>
            <a:r>
              <a:rPr lang="en-US" sz="4400" dirty="0"/>
              <a:t> </a:t>
            </a:r>
            <a:r>
              <a:rPr lang="en-US" sz="4400" dirty="0" err="1"/>
              <a:t>lampau</a:t>
            </a:r>
            <a:r>
              <a:rPr lang="en-US" sz="4400" dirty="0"/>
              <a:t>. </a:t>
            </a:r>
            <a:r>
              <a:rPr lang="en-US" sz="4400" dirty="0" err="1"/>
              <a:t>Dulu</a:t>
            </a:r>
            <a:r>
              <a:rPr lang="en-US" sz="4400" dirty="0"/>
              <a:t>, </a:t>
            </a:r>
            <a:r>
              <a:rPr lang="en-US" sz="4400" dirty="0" err="1"/>
              <a:t>tepatnya</a:t>
            </a:r>
            <a:r>
              <a:rPr lang="en-US" sz="4400" dirty="0"/>
              <a:t> </a:t>
            </a:r>
            <a:r>
              <a:rPr lang="en-US" sz="4400" dirty="0" err="1"/>
              <a:t>sebelum</a:t>
            </a:r>
            <a:r>
              <a:rPr lang="en-US" sz="4400" dirty="0"/>
              <a:t> </a:t>
            </a:r>
            <a:r>
              <a:rPr lang="en-US" sz="4400" dirty="0" err="1"/>
              <a:t>masa</a:t>
            </a:r>
            <a:r>
              <a:rPr lang="en-US" sz="4400" dirty="0"/>
              <a:t> Islam </a:t>
            </a:r>
            <a:r>
              <a:rPr lang="en-US" sz="4400" dirty="0" err="1"/>
              <a:t>datang</a:t>
            </a:r>
            <a:r>
              <a:rPr lang="en-US" sz="4400" dirty="0"/>
              <a:t>, orang-orang Arab </a:t>
            </a:r>
            <a:r>
              <a:rPr lang="en-US" sz="4400" dirty="0" err="1"/>
              <a:t>memperlakukan</a:t>
            </a:r>
            <a:r>
              <a:rPr lang="en-US" sz="4400" dirty="0"/>
              <a:t> </a:t>
            </a:r>
            <a:r>
              <a:rPr lang="en-US" sz="4400" dirty="0" err="1"/>
              <a:t>para</a:t>
            </a:r>
            <a:r>
              <a:rPr lang="en-US" sz="4400" dirty="0"/>
              <a:t> </a:t>
            </a:r>
            <a:r>
              <a:rPr lang="en-US" sz="4400" dirty="0" err="1"/>
              <a:t>wanitanya</a:t>
            </a:r>
            <a:r>
              <a:rPr lang="en-US" sz="4400" dirty="0"/>
              <a:t> </a:t>
            </a:r>
            <a:r>
              <a:rPr lang="en-US" sz="4400" dirty="0" err="1"/>
              <a:t>seperti</a:t>
            </a:r>
            <a:r>
              <a:rPr lang="en-US" sz="4400" dirty="0"/>
              <a:t> </a:t>
            </a:r>
            <a:r>
              <a:rPr lang="en-US" sz="4400" dirty="0" err="1"/>
              <a:t>mainan</a:t>
            </a:r>
            <a:r>
              <a:rPr lang="en-US" sz="4400" dirty="0"/>
              <a:t> </a:t>
            </a:r>
            <a:r>
              <a:rPr lang="en-US" sz="4400" dirty="0" err="1"/>
              <a:t>saja</a:t>
            </a:r>
            <a:r>
              <a:rPr lang="en-US" sz="4400" dirty="0" smtClean="0"/>
              <a:t>.</a:t>
            </a:r>
            <a:r>
              <a:rPr lang="en-US" sz="4400" dirty="0"/>
              <a:t> Para </a:t>
            </a:r>
            <a:r>
              <a:rPr lang="en-US" sz="4400" dirty="0" err="1"/>
              <a:t>wanita</a:t>
            </a:r>
            <a:r>
              <a:rPr lang="en-US" sz="4400" dirty="0"/>
              <a:t> </a:t>
            </a:r>
            <a:r>
              <a:rPr lang="en-US" sz="4400" dirty="0" err="1"/>
              <a:t>sangat</a:t>
            </a:r>
            <a:r>
              <a:rPr lang="en-US" sz="4400" dirty="0"/>
              <a:t> </a:t>
            </a:r>
            <a:r>
              <a:rPr lang="en-US" sz="4400" dirty="0" err="1"/>
              <a:t>dijaga</a:t>
            </a:r>
            <a:r>
              <a:rPr lang="en-US" sz="4400" dirty="0"/>
              <a:t> </a:t>
            </a:r>
            <a:r>
              <a:rPr lang="en-US" sz="4400" dirty="0" err="1"/>
              <a:t>dan</a:t>
            </a:r>
            <a:r>
              <a:rPr lang="en-US" sz="4400" dirty="0"/>
              <a:t> </a:t>
            </a:r>
            <a:r>
              <a:rPr lang="en-US" sz="4400" dirty="0" err="1"/>
              <a:t>dihormati</a:t>
            </a:r>
            <a:r>
              <a:rPr lang="en-US" sz="4400" dirty="0"/>
              <a:t> di </a:t>
            </a:r>
            <a:r>
              <a:rPr lang="en-US" sz="4400" dirty="0" err="1"/>
              <a:t>tanah</a:t>
            </a:r>
            <a:r>
              <a:rPr lang="en-US" sz="4400" dirty="0"/>
              <a:t> </a:t>
            </a:r>
            <a:r>
              <a:rPr lang="en-US" sz="4400" dirty="0" smtClean="0"/>
              <a:t>Arab. </a:t>
            </a:r>
            <a:r>
              <a:rPr lang="en-US" sz="4400" dirty="0" err="1" smtClean="0"/>
              <a:t>Butuh</a:t>
            </a:r>
            <a:r>
              <a:rPr lang="en-US" sz="4400" dirty="0" smtClean="0"/>
              <a:t> </a:t>
            </a:r>
            <a:r>
              <a:rPr lang="en-US" sz="4400" dirty="0" err="1"/>
              <a:t>ya</a:t>
            </a:r>
            <a:r>
              <a:rPr lang="en-US" sz="4400" dirty="0"/>
              <a:t> </a:t>
            </a:r>
            <a:r>
              <a:rPr lang="en-US" sz="4400" dirty="0" err="1"/>
              <a:t>dipakai</a:t>
            </a:r>
            <a:r>
              <a:rPr lang="en-US" sz="4400" dirty="0"/>
              <a:t>, </a:t>
            </a:r>
            <a:r>
              <a:rPr lang="en-US" sz="4400" dirty="0" err="1"/>
              <a:t>bosan</a:t>
            </a:r>
            <a:r>
              <a:rPr lang="en-US" sz="4400" dirty="0"/>
              <a:t> </a:t>
            </a:r>
            <a:r>
              <a:rPr lang="en-US" sz="4400" dirty="0" err="1"/>
              <a:t>akan</a:t>
            </a:r>
            <a:r>
              <a:rPr lang="en-US" sz="4400" dirty="0"/>
              <a:t> </a:t>
            </a:r>
            <a:r>
              <a:rPr lang="en-US" sz="4400" dirty="0" err="1"/>
              <a:t>dicampakkan</a:t>
            </a:r>
            <a:r>
              <a:rPr lang="en-US" sz="4400" dirty="0"/>
              <a:t> </a:t>
            </a:r>
            <a:r>
              <a:rPr lang="en-US" sz="4400" dirty="0" err="1"/>
              <a:t>begitu</a:t>
            </a:r>
            <a:r>
              <a:rPr lang="en-US" sz="4400" dirty="0"/>
              <a:t> </a:t>
            </a:r>
            <a:r>
              <a:rPr lang="en-US" sz="4400" dirty="0" err="1"/>
              <a:t>saja</a:t>
            </a:r>
            <a:r>
              <a:rPr lang="en-US" sz="4400" dirty="0"/>
              <a:t>. Paling </a:t>
            </a:r>
            <a:r>
              <a:rPr lang="en-US" sz="4400" dirty="0" err="1"/>
              <a:t>kelam</a:t>
            </a:r>
            <a:r>
              <a:rPr lang="en-US" sz="4400" dirty="0"/>
              <a:t> </a:t>
            </a:r>
            <a:r>
              <a:rPr lang="en-US" sz="4400" dirty="0" err="1"/>
              <a:t>tentu</a:t>
            </a:r>
            <a:r>
              <a:rPr lang="en-US" sz="4400" dirty="0"/>
              <a:t> </a:t>
            </a:r>
            <a:r>
              <a:rPr lang="en-US" sz="4400" dirty="0" err="1"/>
              <a:t>saja</a:t>
            </a:r>
            <a:r>
              <a:rPr lang="en-US" sz="4400" dirty="0"/>
              <a:t> </a:t>
            </a:r>
            <a:r>
              <a:rPr lang="en-US" sz="4400" dirty="0" err="1"/>
              <a:t>perlakuan</a:t>
            </a:r>
            <a:r>
              <a:rPr lang="en-US" sz="4400" dirty="0"/>
              <a:t> </a:t>
            </a:r>
            <a:r>
              <a:rPr lang="en-US" sz="4400" dirty="0" err="1"/>
              <a:t>mereka</a:t>
            </a:r>
            <a:r>
              <a:rPr lang="en-US" sz="4400" dirty="0"/>
              <a:t> </a:t>
            </a:r>
            <a:r>
              <a:rPr lang="en-US" sz="4400" dirty="0" err="1"/>
              <a:t>terhadap</a:t>
            </a:r>
            <a:r>
              <a:rPr lang="en-US" sz="4400" dirty="0"/>
              <a:t> </a:t>
            </a:r>
            <a:r>
              <a:rPr lang="en-US" sz="4400" dirty="0" err="1"/>
              <a:t>para</a:t>
            </a:r>
            <a:r>
              <a:rPr lang="en-US" sz="4400" dirty="0"/>
              <a:t> </a:t>
            </a:r>
            <a:r>
              <a:rPr lang="en-US" sz="4400" dirty="0" err="1"/>
              <a:t>bayi</a:t>
            </a:r>
            <a:r>
              <a:rPr lang="en-US" sz="4400" dirty="0"/>
              <a:t> </a:t>
            </a:r>
            <a:r>
              <a:rPr lang="en-US" sz="4400" dirty="0" err="1"/>
              <a:t>perempuan</a:t>
            </a:r>
            <a:r>
              <a:rPr lang="en-US" sz="4400" dirty="0"/>
              <a:t>. </a:t>
            </a:r>
            <a:r>
              <a:rPr lang="en-US" sz="4400" dirty="0" err="1"/>
              <a:t>Tidak</a:t>
            </a:r>
            <a:r>
              <a:rPr lang="en-US" sz="4400" dirty="0"/>
              <a:t> </a:t>
            </a:r>
            <a:r>
              <a:rPr lang="en-US" sz="4400" dirty="0" err="1"/>
              <a:t>sempat</a:t>
            </a:r>
            <a:r>
              <a:rPr lang="en-US" sz="4400" dirty="0"/>
              <a:t> </a:t>
            </a:r>
            <a:r>
              <a:rPr lang="en-US" sz="4400" dirty="0" err="1"/>
              <a:t>meminum</a:t>
            </a:r>
            <a:r>
              <a:rPr lang="en-US" sz="4400" dirty="0"/>
              <a:t> </a:t>
            </a:r>
            <a:r>
              <a:rPr lang="en-US" sz="4400" dirty="0" err="1"/>
              <a:t>susu</a:t>
            </a:r>
            <a:r>
              <a:rPr lang="en-US" sz="4400" dirty="0"/>
              <a:t> </a:t>
            </a:r>
            <a:r>
              <a:rPr lang="en-US" sz="4400" dirty="0" err="1"/>
              <a:t>pertama</a:t>
            </a:r>
            <a:r>
              <a:rPr lang="en-US" sz="4400" dirty="0"/>
              <a:t> </a:t>
            </a:r>
            <a:r>
              <a:rPr lang="en-US" sz="4400" dirty="0" err="1"/>
              <a:t>mereka</a:t>
            </a:r>
            <a:r>
              <a:rPr lang="en-US" sz="4400" dirty="0"/>
              <a:t>, </a:t>
            </a:r>
            <a:r>
              <a:rPr lang="en-US" sz="4400" dirty="0" err="1"/>
              <a:t>bayi-bayi</a:t>
            </a:r>
            <a:r>
              <a:rPr lang="en-US" sz="4400" dirty="0"/>
              <a:t> </a:t>
            </a:r>
            <a:r>
              <a:rPr lang="en-US" sz="4400" dirty="0" err="1"/>
              <a:t>perempuan</a:t>
            </a:r>
            <a:r>
              <a:rPr lang="en-US" sz="4400" dirty="0"/>
              <a:t> </a:t>
            </a:r>
            <a:r>
              <a:rPr lang="en-US" sz="4400" dirty="0" err="1"/>
              <a:t>ini</a:t>
            </a:r>
            <a:r>
              <a:rPr lang="en-US" sz="4400" dirty="0"/>
              <a:t> </a:t>
            </a:r>
            <a:r>
              <a:rPr lang="en-US" sz="4400" dirty="0" err="1"/>
              <a:t>akan</a:t>
            </a:r>
            <a:r>
              <a:rPr lang="en-US" sz="4400" dirty="0"/>
              <a:t> </a:t>
            </a:r>
            <a:r>
              <a:rPr lang="en-US" sz="4400" dirty="0" err="1"/>
              <a:t>direbut</a:t>
            </a:r>
            <a:r>
              <a:rPr lang="en-US" sz="4400" dirty="0"/>
              <a:t> </a:t>
            </a:r>
            <a:r>
              <a:rPr lang="en-US" sz="4400" dirty="0" err="1"/>
              <a:t>dari</a:t>
            </a:r>
            <a:r>
              <a:rPr lang="en-US" sz="4400" dirty="0"/>
              <a:t> </a:t>
            </a:r>
            <a:r>
              <a:rPr lang="en-US" sz="4400" dirty="0" err="1"/>
              <a:t>pelukan</a:t>
            </a:r>
            <a:r>
              <a:rPr lang="en-US" sz="4400" dirty="0"/>
              <a:t> </a:t>
            </a:r>
            <a:r>
              <a:rPr lang="en-US" sz="4400" dirty="0" err="1"/>
              <a:t>ibu</a:t>
            </a:r>
            <a:r>
              <a:rPr lang="en-US" sz="4400" dirty="0"/>
              <a:t> </a:t>
            </a:r>
            <a:r>
              <a:rPr lang="en-US" sz="4400" dirty="0" err="1"/>
              <a:t>mereka</a:t>
            </a:r>
            <a:r>
              <a:rPr lang="en-US" sz="4400" dirty="0"/>
              <a:t> </a:t>
            </a:r>
            <a:r>
              <a:rPr lang="en-US" sz="4400" dirty="0" err="1"/>
              <a:t>untuk</a:t>
            </a:r>
            <a:r>
              <a:rPr lang="en-US" sz="4400" dirty="0"/>
              <a:t> </a:t>
            </a:r>
            <a:r>
              <a:rPr lang="en-US" sz="4400" dirty="0" err="1"/>
              <a:t>kemudian</a:t>
            </a:r>
            <a:r>
              <a:rPr lang="en-US" sz="4400" dirty="0"/>
              <a:t> </a:t>
            </a:r>
            <a:r>
              <a:rPr lang="en-US" sz="4400" dirty="0" err="1"/>
              <a:t>dibunuhi</a:t>
            </a:r>
            <a:r>
              <a:rPr lang="en-US" sz="4400" dirty="0"/>
              <a:t> </a:t>
            </a:r>
            <a:r>
              <a:rPr lang="en-US" sz="4400" dirty="0" err="1"/>
              <a:t>bahkan</a:t>
            </a:r>
            <a:r>
              <a:rPr lang="en-US" sz="4400" dirty="0"/>
              <a:t> </a:t>
            </a:r>
            <a:r>
              <a:rPr lang="en-US" sz="4400" dirty="0" err="1"/>
              <a:t>dikubur</a:t>
            </a:r>
            <a:r>
              <a:rPr lang="en-US" sz="4400" dirty="0"/>
              <a:t> </a:t>
            </a:r>
            <a:r>
              <a:rPr lang="en-US" sz="4400" dirty="0" err="1"/>
              <a:t>hidup-hidup</a:t>
            </a:r>
            <a:r>
              <a:rPr lang="en-US" sz="4400" dirty="0"/>
              <a:t>. </a:t>
            </a:r>
            <a:r>
              <a:rPr lang="en-US" sz="4400" dirty="0" err="1"/>
              <a:t>Kini</a:t>
            </a:r>
            <a:r>
              <a:rPr lang="en-US" sz="4400" dirty="0"/>
              <a:t> </a:t>
            </a:r>
            <a:r>
              <a:rPr lang="en-US" sz="4400" dirty="0" err="1"/>
              <a:t>masa</a:t>
            </a:r>
            <a:r>
              <a:rPr lang="en-US" sz="4400" dirty="0"/>
              <a:t> </a:t>
            </a:r>
            <a:r>
              <a:rPr lang="en-US" sz="4400" dirty="0" err="1"/>
              <a:t>lalu</a:t>
            </a:r>
            <a:r>
              <a:rPr lang="en-US" sz="4400" dirty="0"/>
              <a:t> yang </a:t>
            </a:r>
            <a:r>
              <a:rPr lang="en-US" sz="4400" dirty="0" err="1"/>
              <a:t>kelam</a:t>
            </a:r>
            <a:r>
              <a:rPr lang="en-US" sz="4400" dirty="0"/>
              <a:t> </a:t>
            </a:r>
            <a:r>
              <a:rPr lang="en-US" sz="4400" dirty="0" err="1"/>
              <a:t>itu</a:t>
            </a:r>
            <a:r>
              <a:rPr lang="en-US" sz="4400" dirty="0"/>
              <a:t> </a:t>
            </a:r>
            <a:r>
              <a:rPr lang="en-US" sz="4400" dirty="0" err="1"/>
              <a:t>berakhir</a:t>
            </a:r>
            <a:r>
              <a:rPr lang="en-US" sz="4400" dirty="0"/>
              <a:t> </a:t>
            </a:r>
            <a:r>
              <a:rPr lang="en-US" sz="4400" dirty="0" err="1"/>
              <a:t>dan</a:t>
            </a:r>
            <a:r>
              <a:rPr lang="en-US" sz="4400" dirty="0"/>
              <a:t> </a:t>
            </a:r>
            <a:r>
              <a:rPr lang="en-US" sz="4400" dirty="0" err="1"/>
              <a:t>wanita</a:t>
            </a:r>
            <a:r>
              <a:rPr lang="en-US" sz="4400" dirty="0"/>
              <a:t> </a:t>
            </a:r>
            <a:r>
              <a:rPr lang="en-US" sz="4400" dirty="0" err="1"/>
              <a:t>sangat</a:t>
            </a:r>
            <a:r>
              <a:rPr lang="en-US" sz="4400" dirty="0"/>
              <a:t> </a:t>
            </a:r>
            <a:r>
              <a:rPr lang="en-US" sz="4400" dirty="0" err="1"/>
              <a:t>dihargai</a:t>
            </a:r>
            <a:r>
              <a:rPr lang="en-US" sz="4400" dirty="0"/>
              <a:t> di </a:t>
            </a:r>
            <a:r>
              <a:rPr lang="en-US" sz="4400" dirty="0" err="1"/>
              <a:t>sini</a:t>
            </a:r>
            <a:r>
              <a:rPr lang="en-US" sz="4400" dirty="0"/>
              <a:t>.</a:t>
            </a:r>
          </a:p>
          <a:p>
            <a:r>
              <a:rPr lang="en-US" sz="4400" dirty="0"/>
              <a:t>Di Arab, </a:t>
            </a:r>
            <a:r>
              <a:rPr lang="en-US" sz="4400" dirty="0" err="1"/>
              <a:t>pergaulan</a:t>
            </a:r>
            <a:r>
              <a:rPr lang="en-US" sz="4400" dirty="0"/>
              <a:t> </a:t>
            </a:r>
            <a:r>
              <a:rPr lang="en-US" sz="4400" dirty="0" err="1"/>
              <a:t>antara</a:t>
            </a:r>
            <a:r>
              <a:rPr lang="en-US" sz="4400" dirty="0"/>
              <a:t> </a:t>
            </a:r>
            <a:r>
              <a:rPr lang="en-US" sz="4400" dirty="0" err="1"/>
              <a:t>pria</a:t>
            </a:r>
            <a:r>
              <a:rPr lang="en-US" sz="4400" dirty="0"/>
              <a:t> </a:t>
            </a:r>
            <a:r>
              <a:rPr lang="en-US" sz="4400" dirty="0" err="1"/>
              <a:t>dan</a:t>
            </a:r>
            <a:r>
              <a:rPr lang="en-US" sz="4400" dirty="0"/>
              <a:t> </a:t>
            </a:r>
            <a:r>
              <a:rPr lang="en-US" sz="4400" dirty="0" err="1"/>
              <a:t>wanita</a:t>
            </a:r>
            <a:r>
              <a:rPr lang="en-US" sz="4400" dirty="0"/>
              <a:t> </a:t>
            </a:r>
            <a:r>
              <a:rPr lang="en-US" sz="4400" dirty="0" err="1"/>
              <a:t>begitu</a:t>
            </a:r>
            <a:r>
              <a:rPr lang="en-US" sz="4400" dirty="0"/>
              <a:t> </a:t>
            </a:r>
            <a:r>
              <a:rPr lang="en-US" sz="4400" dirty="0" err="1"/>
              <a:t>dibatasi</a:t>
            </a:r>
            <a:r>
              <a:rPr lang="en-US" sz="4400" dirty="0"/>
              <a:t>. </a:t>
            </a:r>
            <a:r>
              <a:rPr lang="en-US" sz="4400" dirty="0" err="1"/>
              <a:t>Wanita</a:t>
            </a:r>
            <a:r>
              <a:rPr lang="en-US" sz="4400" dirty="0"/>
              <a:t> </a:t>
            </a:r>
            <a:r>
              <a:rPr lang="en-US" sz="4400" dirty="0" err="1"/>
              <a:t>dilarang</a:t>
            </a:r>
            <a:r>
              <a:rPr lang="en-US" sz="4400" dirty="0"/>
              <a:t> </a:t>
            </a:r>
            <a:r>
              <a:rPr lang="en-US" sz="4400" dirty="0" err="1"/>
              <a:t>berjalan</a:t>
            </a:r>
            <a:r>
              <a:rPr lang="en-US" sz="4400" dirty="0"/>
              <a:t> </a:t>
            </a:r>
            <a:r>
              <a:rPr lang="en-US" sz="4400" dirty="0" err="1"/>
              <a:t>sendiri</a:t>
            </a:r>
            <a:r>
              <a:rPr lang="en-US" sz="4400" dirty="0"/>
              <a:t> </a:t>
            </a:r>
            <a:r>
              <a:rPr lang="en-US" sz="4400" dirty="0" err="1"/>
              <a:t>untuk</a:t>
            </a:r>
            <a:r>
              <a:rPr lang="en-US" sz="4400" dirty="0"/>
              <a:t> </a:t>
            </a:r>
            <a:r>
              <a:rPr lang="en-US" sz="4400" dirty="0" err="1"/>
              <a:t>menghindarkannya</a:t>
            </a:r>
            <a:r>
              <a:rPr lang="en-US" sz="4400" dirty="0"/>
              <a:t> </a:t>
            </a:r>
            <a:r>
              <a:rPr lang="en-US" sz="4400" dirty="0" err="1"/>
              <a:t>dari</a:t>
            </a:r>
            <a:r>
              <a:rPr lang="en-US" sz="4400" dirty="0"/>
              <a:t> </a:t>
            </a:r>
            <a:r>
              <a:rPr lang="en-US" sz="4400" dirty="0" err="1"/>
              <a:t>fitnah</a:t>
            </a:r>
            <a:r>
              <a:rPr lang="en-US" sz="4400" dirty="0"/>
              <a:t>. </a:t>
            </a:r>
            <a:r>
              <a:rPr lang="en-US" sz="4400" dirty="0" err="1"/>
              <a:t>Bahkan</a:t>
            </a:r>
            <a:r>
              <a:rPr lang="en-US" sz="4400" dirty="0"/>
              <a:t> </a:t>
            </a:r>
            <a:r>
              <a:rPr lang="en-US" sz="4400" dirty="0" err="1"/>
              <a:t>mereka</a:t>
            </a:r>
            <a:r>
              <a:rPr lang="en-US" sz="4400" dirty="0"/>
              <a:t> </a:t>
            </a:r>
            <a:r>
              <a:rPr lang="en-US" sz="4400" dirty="0" err="1"/>
              <a:t>dilarang</a:t>
            </a:r>
            <a:r>
              <a:rPr lang="en-US" sz="4400" dirty="0"/>
              <a:t> </a:t>
            </a:r>
            <a:r>
              <a:rPr lang="en-US" sz="4400" dirty="0" err="1"/>
              <a:t>menyetir</a:t>
            </a:r>
            <a:r>
              <a:rPr lang="en-US" sz="4400" dirty="0"/>
              <a:t> </a:t>
            </a:r>
            <a:r>
              <a:rPr lang="en-US" sz="4400" dirty="0" err="1"/>
              <a:t>sendiri</a:t>
            </a:r>
            <a:r>
              <a:rPr lang="en-US" sz="4400" dirty="0"/>
              <a:t> </a:t>
            </a:r>
            <a:r>
              <a:rPr lang="en-US" sz="4400" dirty="0" err="1"/>
              <a:t>dan</a:t>
            </a:r>
            <a:r>
              <a:rPr lang="en-US" sz="4400" dirty="0"/>
              <a:t> </a:t>
            </a:r>
            <a:r>
              <a:rPr lang="en-US" sz="4400" dirty="0" err="1"/>
              <a:t>disarankan</a:t>
            </a:r>
            <a:r>
              <a:rPr lang="en-US" sz="4400" dirty="0"/>
              <a:t> </a:t>
            </a:r>
            <a:r>
              <a:rPr lang="en-US" sz="4400" dirty="0" err="1"/>
              <a:t>untuk</a:t>
            </a:r>
            <a:r>
              <a:rPr lang="en-US" sz="4400" dirty="0"/>
              <a:t> </a:t>
            </a:r>
            <a:r>
              <a:rPr lang="en-US" sz="4400" dirty="0" err="1"/>
              <a:t>meminta</a:t>
            </a:r>
            <a:r>
              <a:rPr lang="en-US" sz="4400" dirty="0"/>
              <a:t> </a:t>
            </a:r>
            <a:r>
              <a:rPr lang="en-US" sz="4400" dirty="0" err="1"/>
              <a:t>tolong</a:t>
            </a:r>
            <a:r>
              <a:rPr lang="en-US" sz="4400" dirty="0"/>
              <a:t> </a:t>
            </a:r>
            <a:r>
              <a:rPr lang="en-US" sz="4400" dirty="0" err="1"/>
              <a:t>kepada</a:t>
            </a:r>
            <a:r>
              <a:rPr lang="en-US" sz="4400" dirty="0"/>
              <a:t> </a:t>
            </a:r>
            <a:r>
              <a:rPr lang="en-US" sz="4400" dirty="0" err="1"/>
              <a:t>saudara</a:t>
            </a:r>
            <a:r>
              <a:rPr lang="en-US" sz="4400" dirty="0"/>
              <a:t> </a:t>
            </a:r>
            <a:r>
              <a:rPr lang="en-US" sz="4400" dirty="0" err="1"/>
              <a:t>laki-lakinya</a:t>
            </a:r>
            <a:r>
              <a:rPr lang="en-US" sz="4400" dirty="0"/>
              <a:t> </a:t>
            </a:r>
            <a:r>
              <a:rPr lang="en-US" sz="4400" dirty="0" err="1"/>
              <a:t>saja</a:t>
            </a:r>
            <a:r>
              <a:rPr lang="en-US" sz="4400" dirty="0"/>
              <a:t>. </a:t>
            </a:r>
            <a:r>
              <a:rPr lang="en-US" sz="4400" dirty="0" err="1"/>
              <a:t>Bahkan</a:t>
            </a:r>
            <a:r>
              <a:rPr lang="en-US" sz="4400" dirty="0"/>
              <a:t> </a:t>
            </a:r>
            <a:r>
              <a:rPr lang="en-US" sz="4400" dirty="0" err="1"/>
              <a:t>pemerintah</a:t>
            </a:r>
            <a:r>
              <a:rPr lang="en-US" sz="4400" dirty="0"/>
              <a:t> </a:t>
            </a:r>
            <a:r>
              <a:rPr lang="en-US" sz="4400" dirty="0" err="1"/>
              <a:t>sendiri</a:t>
            </a:r>
            <a:r>
              <a:rPr lang="en-US" sz="4400" dirty="0"/>
              <a:t> </a:t>
            </a:r>
            <a:r>
              <a:rPr lang="en-US" sz="4400" dirty="0" err="1"/>
              <a:t>membangun</a:t>
            </a:r>
            <a:r>
              <a:rPr lang="en-US" sz="4400" dirty="0"/>
              <a:t> </a:t>
            </a:r>
            <a:r>
              <a:rPr lang="en-US" sz="4400" dirty="0" err="1"/>
              <a:t>banyak</a:t>
            </a:r>
            <a:r>
              <a:rPr lang="en-US" sz="4400" dirty="0"/>
              <a:t> </a:t>
            </a:r>
            <a:r>
              <a:rPr lang="en-US" sz="4400" dirty="0" err="1"/>
              <a:t>fasilitas</a:t>
            </a:r>
            <a:r>
              <a:rPr lang="en-US" sz="4400" dirty="0"/>
              <a:t> </a:t>
            </a:r>
            <a:r>
              <a:rPr lang="en-US" sz="4400" dirty="0" err="1"/>
              <a:t>mewah</a:t>
            </a:r>
            <a:r>
              <a:rPr lang="en-US" sz="4400" dirty="0"/>
              <a:t> yang </a:t>
            </a:r>
            <a:r>
              <a:rPr lang="en-US" sz="4400" dirty="0" err="1"/>
              <a:t>tidak</a:t>
            </a:r>
            <a:r>
              <a:rPr lang="en-US" sz="4400" dirty="0"/>
              <a:t> </a:t>
            </a:r>
            <a:r>
              <a:rPr lang="en-US" sz="4400" dirty="0" err="1"/>
              <a:t>boleh</a:t>
            </a:r>
            <a:r>
              <a:rPr lang="en-US" sz="4400" dirty="0"/>
              <a:t> </a:t>
            </a:r>
            <a:r>
              <a:rPr lang="en-US" sz="4400" dirty="0" err="1"/>
              <a:t>dinikmati</a:t>
            </a:r>
            <a:r>
              <a:rPr lang="en-US" sz="4400" dirty="0"/>
              <a:t> </a:t>
            </a:r>
            <a:r>
              <a:rPr lang="en-US" sz="4400" dirty="0" err="1"/>
              <a:t>satu</a:t>
            </a:r>
            <a:r>
              <a:rPr lang="en-US" sz="4400" dirty="0"/>
              <a:t> pun </a:t>
            </a:r>
            <a:r>
              <a:rPr lang="en-US" sz="4400" dirty="0" err="1"/>
              <a:t>pria</a:t>
            </a:r>
            <a:r>
              <a:rPr lang="en-US" sz="4400" dirty="0"/>
              <a:t> </a:t>
            </a:r>
            <a:r>
              <a:rPr lang="en-US" sz="4400" dirty="0" err="1"/>
              <a:t>termasuk</a:t>
            </a:r>
            <a:r>
              <a:rPr lang="en-US" sz="4400" dirty="0"/>
              <a:t> </a:t>
            </a:r>
            <a:r>
              <a:rPr lang="en-US" sz="4400" dirty="0" err="1"/>
              <a:t>anak</a:t>
            </a:r>
            <a:r>
              <a:rPr lang="en-US" sz="4400" dirty="0"/>
              <a:t> raja, alias </a:t>
            </a:r>
            <a:r>
              <a:rPr lang="en-US" sz="4400" dirty="0" err="1"/>
              <a:t>khusus</a:t>
            </a:r>
            <a:r>
              <a:rPr lang="en-US" sz="4400" dirty="0"/>
              <a:t> </a:t>
            </a:r>
            <a:r>
              <a:rPr lang="en-US" sz="4400" dirty="0" err="1"/>
              <a:t>untuk</a:t>
            </a:r>
            <a:r>
              <a:rPr lang="en-US" sz="4400" dirty="0"/>
              <a:t> </a:t>
            </a:r>
            <a:r>
              <a:rPr lang="en-US" sz="4400" dirty="0" err="1"/>
              <a:t>para</a:t>
            </a:r>
            <a:r>
              <a:rPr lang="en-US" sz="4400" dirty="0"/>
              <a:t> </a:t>
            </a:r>
            <a:r>
              <a:rPr lang="en-US" sz="4400" dirty="0" err="1"/>
              <a:t>wanita</a:t>
            </a:r>
            <a:r>
              <a:rPr lang="en-US" sz="4400" dirty="0"/>
              <a:t>. 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218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10</a:t>
            </a:r>
            <a:r>
              <a:rPr lang="en-US" b="1" dirty="0" smtClean="0"/>
              <a:t>. </a:t>
            </a:r>
            <a:r>
              <a:rPr lang="en-US" b="1" dirty="0" err="1" smtClean="0"/>
              <a:t>Tamu</a:t>
            </a:r>
            <a:r>
              <a:rPr lang="en-US" b="1" dirty="0" smtClean="0"/>
              <a:t> </a:t>
            </a:r>
            <a:r>
              <a:rPr lang="en-US" b="1" dirty="0" err="1" smtClean="0"/>
              <a:t>Disambut</a:t>
            </a:r>
            <a:r>
              <a:rPr lang="en-US" b="1" dirty="0" smtClean="0"/>
              <a:t> </a:t>
            </a:r>
            <a:r>
              <a:rPr lang="en-US" b="1" dirty="0" err="1" smtClean="0"/>
              <a:t>Bak</a:t>
            </a:r>
            <a:r>
              <a:rPr lang="en-US" b="1" dirty="0" smtClean="0"/>
              <a:t> Raja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135563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Presiden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Jokowi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beberapa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waktu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mengunjungi</a:t>
            </a:r>
            <a:r>
              <a:rPr lang="en-US" dirty="0">
                <a:solidFill>
                  <a:srgbClr val="C00000"/>
                </a:solidFill>
              </a:rPr>
              <a:t> Arab Saudi. </a:t>
            </a:r>
            <a:r>
              <a:rPr lang="en-US" dirty="0" err="1">
                <a:solidFill>
                  <a:srgbClr val="C00000"/>
                </a:solidFill>
              </a:rPr>
              <a:t>Terlepas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ini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adalah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kunjungan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negara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>
                <a:solidFill>
                  <a:srgbClr val="C00000"/>
                </a:solidFill>
              </a:rPr>
              <a:t>sambutan</a:t>
            </a:r>
            <a:r>
              <a:rPr lang="en-US" dirty="0">
                <a:solidFill>
                  <a:srgbClr val="C00000"/>
                </a:solidFill>
              </a:rPr>
              <a:t> yang </a:t>
            </a:r>
            <a:r>
              <a:rPr lang="en-US" dirty="0" err="1">
                <a:solidFill>
                  <a:srgbClr val="C00000"/>
                </a:solidFill>
              </a:rPr>
              <a:t>dilakukan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pemerintah</a:t>
            </a:r>
            <a:r>
              <a:rPr lang="en-US" dirty="0">
                <a:solidFill>
                  <a:srgbClr val="C00000"/>
                </a:solidFill>
              </a:rPr>
              <a:t> Arab </a:t>
            </a:r>
            <a:r>
              <a:rPr lang="en-US" dirty="0" err="1">
                <a:solidFill>
                  <a:srgbClr val="C00000"/>
                </a:solidFill>
              </a:rPr>
              <a:t>sangat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wah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terkesan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begitu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menghormati</a:t>
            </a:r>
            <a:r>
              <a:rPr lang="en-US" dirty="0">
                <a:solidFill>
                  <a:srgbClr val="C00000"/>
                </a:solidFill>
              </a:rPr>
              <a:t>. Hal-</a:t>
            </a:r>
            <a:r>
              <a:rPr lang="en-US" dirty="0" err="1">
                <a:solidFill>
                  <a:srgbClr val="C00000"/>
                </a:solidFill>
              </a:rPr>
              <a:t>hal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seperti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ini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ternyata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bisa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terjadi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meskipun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kepada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tamu-tamu</a:t>
            </a:r>
            <a:r>
              <a:rPr lang="en-US" dirty="0">
                <a:solidFill>
                  <a:srgbClr val="C00000"/>
                </a:solidFill>
              </a:rPr>
              <a:t> yang </a:t>
            </a:r>
            <a:r>
              <a:rPr lang="en-US" dirty="0" err="1">
                <a:solidFill>
                  <a:srgbClr val="C00000"/>
                </a:solidFill>
              </a:rPr>
              <a:t>notabene</a:t>
            </a:r>
            <a:r>
              <a:rPr lang="en-US" dirty="0">
                <a:solidFill>
                  <a:srgbClr val="C00000"/>
                </a:solidFill>
              </a:rPr>
              <a:t> orang </a:t>
            </a:r>
            <a:r>
              <a:rPr lang="en-US" dirty="0" err="1">
                <a:solidFill>
                  <a:srgbClr val="C00000"/>
                </a:solidFill>
              </a:rPr>
              <a:t>biasa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Berkunjung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rumah</a:t>
            </a:r>
            <a:r>
              <a:rPr lang="en-US" dirty="0">
                <a:solidFill>
                  <a:srgbClr val="C00000"/>
                </a:solidFill>
              </a:rPr>
              <a:t> orang Arab </a:t>
            </a:r>
            <a:r>
              <a:rPr lang="en-US" dirty="0" err="1">
                <a:solidFill>
                  <a:srgbClr val="C00000"/>
                </a:solidFill>
              </a:rPr>
              <a:t>kamu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akan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diperlakukan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dengan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sangat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terhormat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>
                <a:solidFill>
                  <a:srgbClr val="C00000"/>
                </a:solidFill>
              </a:rPr>
              <a:t>termasuk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makan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makanan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enak</a:t>
            </a:r>
            <a:r>
              <a:rPr lang="en-US" dirty="0" smtClean="0">
                <a:solidFill>
                  <a:srgbClr val="C00000"/>
                </a:solidFill>
              </a:rPr>
              <a:t>. </a:t>
            </a:r>
            <a:r>
              <a:rPr lang="en-US" dirty="0" err="1" smtClean="0">
                <a:solidFill>
                  <a:srgbClr val="C00000"/>
                </a:solidFill>
              </a:rPr>
              <a:t>Punya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teman</a:t>
            </a:r>
            <a:r>
              <a:rPr lang="en-US" dirty="0">
                <a:solidFill>
                  <a:srgbClr val="C00000"/>
                </a:solidFill>
              </a:rPr>
              <a:t> Arab </a:t>
            </a:r>
            <a:r>
              <a:rPr lang="en-US" dirty="0" err="1">
                <a:solidFill>
                  <a:srgbClr val="C00000"/>
                </a:solidFill>
              </a:rPr>
              <a:t>artinya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bersiaplah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mendapatkan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penghargaan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tertinggi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dari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seorang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teman</a:t>
            </a:r>
            <a:r>
              <a:rPr lang="en-US" dirty="0">
                <a:solidFill>
                  <a:srgbClr val="C00000"/>
                </a:solidFill>
              </a:rPr>
              <a:t>. </a:t>
            </a:r>
            <a:r>
              <a:rPr lang="en-US" dirty="0" err="1">
                <a:solidFill>
                  <a:srgbClr val="C00000"/>
                </a:solidFill>
              </a:rPr>
              <a:t>Ya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>
                <a:solidFill>
                  <a:srgbClr val="C00000"/>
                </a:solidFill>
              </a:rPr>
              <a:t>ketika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berkunjung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rumah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teman</a:t>
            </a:r>
            <a:r>
              <a:rPr lang="en-US" dirty="0">
                <a:solidFill>
                  <a:srgbClr val="C00000"/>
                </a:solidFill>
              </a:rPr>
              <a:t> yang Arab, </a:t>
            </a:r>
            <a:r>
              <a:rPr lang="en-US" dirty="0" err="1">
                <a:solidFill>
                  <a:srgbClr val="C00000"/>
                </a:solidFill>
              </a:rPr>
              <a:t>kita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akan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disambut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seperti</a:t>
            </a:r>
            <a:r>
              <a:rPr lang="en-US" dirty="0">
                <a:solidFill>
                  <a:srgbClr val="C00000"/>
                </a:solidFill>
              </a:rPr>
              <a:t> raja. </a:t>
            </a:r>
            <a:r>
              <a:rPr lang="en-US" dirty="0" err="1">
                <a:solidFill>
                  <a:srgbClr val="C00000"/>
                </a:solidFill>
              </a:rPr>
              <a:t>Mereka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akan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memberi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penghormatan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terbaik</a:t>
            </a:r>
            <a:r>
              <a:rPr lang="en-US" dirty="0">
                <a:solidFill>
                  <a:srgbClr val="C00000"/>
                </a:solidFill>
              </a:rPr>
              <a:t>. </a:t>
            </a:r>
            <a:r>
              <a:rPr lang="en-US" dirty="0" err="1">
                <a:solidFill>
                  <a:srgbClr val="C00000"/>
                </a:solidFill>
              </a:rPr>
              <a:t>Mulai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dari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memeluk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menciumi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kita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>
                <a:solidFill>
                  <a:srgbClr val="C00000"/>
                </a:solidFill>
              </a:rPr>
              <a:t>lalu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dipersilahkan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untuk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duduk</a:t>
            </a:r>
            <a:r>
              <a:rPr lang="en-US" dirty="0">
                <a:solidFill>
                  <a:srgbClr val="C00000"/>
                </a:solidFill>
              </a:rPr>
              <a:t> di </a:t>
            </a:r>
            <a:r>
              <a:rPr lang="en-US" dirty="0" err="1">
                <a:solidFill>
                  <a:srgbClr val="C00000"/>
                </a:solidFill>
              </a:rPr>
              <a:t>hambal</a:t>
            </a:r>
            <a:r>
              <a:rPr lang="en-US" dirty="0">
                <a:solidFill>
                  <a:srgbClr val="C00000"/>
                </a:solidFill>
              </a:rPr>
              <a:t> (</a:t>
            </a:r>
            <a:r>
              <a:rPr lang="en-US" dirty="0" err="1">
                <a:solidFill>
                  <a:srgbClr val="C00000"/>
                </a:solidFill>
              </a:rPr>
              <a:t>sejenis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karpet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berkualitas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tinggi</a:t>
            </a:r>
            <a:r>
              <a:rPr lang="en-US" dirty="0">
                <a:solidFill>
                  <a:srgbClr val="C00000"/>
                </a:solidFill>
              </a:rPr>
              <a:t>), </a:t>
            </a:r>
            <a:r>
              <a:rPr lang="en-US" dirty="0" err="1">
                <a:solidFill>
                  <a:srgbClr val="C00000"/>
                </a:solidFill>
              </a:rPr>
              <a:t>lalu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tak</a:t>
            </a:r>
            <a:r>
              <a:rPr lang="en-US" dirty="0">
                <a:solidFill>
                  <a:srgbClr val="C00000"/>
                </a:solidFill>
              </a:rPr>
              <a:t> lama </a:t>
            </a:r>
            <a:r>
              <a:rPr lang="en-US" dirty="0" err="1">
                <a:solidFill>
                  <a:srgbClr val="C00000"/>
                </a:solidFill>
              </a:rPr>
              <a:t>kita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akan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disuguhi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makanan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enak</a:t>
            </a:r>
            <a:r>
              <a:rPr lang="en-US" dirty="0">
                <a:solidFill>
                  <a:srgbClr val="C00000"/>
                </a:solidFill>
              </a:rPr>
              <a:t>.</a:t>
            </a:r>
          </a:p>
          <a:p>
            <a:r>
              <a:rPr lang="en-US" dirty="0" err="1">
                <a:solidFill>
                  <a:srgbClr val="C00000"/>
                </a:solidFill>
              </a:rPr>
              <a:t>Mereka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benar-benar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tahu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cara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menyenangkan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tamu</a:t>
            </a:r>
            <a:r>
              <a:rPr lang="en-US" dirty="0">
                <a:solidFill>
                  <a:srgbClr val="C00000"/>
                </a:solidFill>
              </a:rPr>
              <a:t>. </a:t>
            </a:r>
            <a:r>
              <a:rPr lang="en-US" dirty="0" err="1">
                <a:solidFill>
                  <a:srgbClr val="C00000"/>
                </a:solidFill>
              </a:rPr>
              <a:t>Bertamu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sendiri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nilainya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bukan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hanya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menyambung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tali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silaturahmi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>
                <a:solidFill>
                  <a:srgbClr val="C00000"/>
                </a:solidFill>
              </a:rPr>
              <a:t>namun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juga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penguat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sinyal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rezeki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pelebur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dosa-dosa</a:t>
            </a:r>
            <a:r>
              <a:rPr lang="en-US" dirty="0">
                <a:solidFill>
                  <a:srgbClr val="C00000"/>
                </a:solidFill>
              </a:rPr>
              <a:t>. </a:t>
            </a:r>
            <a:r>
              <a:rPr lang="en-US" dirty="0" err="1">
                <a:solidFill>
                  <a:srgbClr val="C00000"/>
                </a:solidFill>
              </a:rPr>
              <a:t>Kadang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perlakuan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ini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terkesan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memaksakan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diri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>
                <a:solidFill>
                  <a:srgbClr val="C00000"/>
                </a:solidFill>
              </a:rPr>
              <a:t>untungnya</a:t>
            </a:r>
            <a:r>
              <a:rPr lang="en-US" dirty="0">
                <a:solidFill>
                  <a:srgbClr val="C00000"/>
                </a:solidFill>
              </a:rPr>
              <a:t> orang-orang Arab </a:t>
            </a:r>
            <a:r>
              <a:rPr lang="en-US" dirty="0" err="1">
                <a:solidFill>
                  <a:srgbClr val="C00000"/>
                </a:solidFill>
              </a:rPr>
              <a:t>mayoritas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lumayan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berduit</a:t>
            </a:r>
            <a:r>
              <a:rPr lang="en-US" dirty="0">
                <a:solidFill>
                  <a:srgbClr val="C00000"/>
                </a:solidFill>
              </a:rPr>
              <a:t>. </a:t>
            </a:r>
            <a:r>
              <a:rPr lang="en-US" dirty="0" err="1">
                <a:solidFill>
                  <a:srgbClr val="C00000"/>
                </a:solidFill>
              </a:rPr>
              <a:t>Sehingga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mereka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bisa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membuat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tamu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benar-benar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merasa</a:t>
            </a:r>
            <a:r>
              <a:rPr lang="en-US" dirty="0">
                <a:solidFill>
                  <a:srgbClr val="C00000"/>
                </a:solidFill>
              </a:rPr>
              <a:t> ‘</a:t>
            </a:r>
            <a:r>
              <a:rPr lang="en-US" i="1" dirty="0">
                <a:solidFill>
                  <a:srgbClr val="C00000"/>
                </a:solidFill>
              </a:rPr>
              <a:t>like a king</a:t>
            </a:r>
            <a:r>
              <a:rPr lang="en-US" dirty="0">
                <a:solidFill>
                  <a:srgbClr val="C00000"/>
                </a:solidFill>
              </a:rPr>
              <a:t>’.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2559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11</a:t>
            </a:r>
            <a:r>
              <a:rPr lang="en-US" b="1" dirty="0" smtClean="0"/>
              <a:t>. </a:t>
            </a:r>
            <a:r>
              <a:rPr lang="en-US" b="1" dirty="0" err="1" smtClean="0"/>
              <a:t>Aib</a:t>
            </a:r>
            <a:r>
              <a:rPr lang="en-US" b="1" dirty="0" smtClean="0"/>
              <a:t> </a:t>
            </a:r>
            <a:r>
              <a:rPr lang="en-US" b="1" dirty="0" err="1" smtClean="0"/>
              <a:t>Benar-Benar</a:t>
            </a:r>
            <a:r>
              <a:rPr lang="en-US" b="1" dirty="0" smtClean="0"/>
              <a:t> </a:t>
            </a:r>
            <a:r>
              <a:rPr lang="en-US" b="1" dirty="0" err="1" smtClean="0"/>
              <a:t>Dijaga</a:t>
            </a:r>
            <a:r>
              <a:rPr lang="en-US" b="1" dirty="0" smtClean="0"/>
              <a:t> </a:t>
            </a:r>
            <a:r>
              <a:rPr lang="en-US" b="1" dirty="0" err="1" smtClean="0"/>
              <a:t>Sangat</a:t>
            </a:r>
            <a:r>
              <a:rPr lang="en-US" b="1" dirty="0" smtClean="0"/>
              <a:t> </a:t>
            </a:r>
            <a:r>
              <a:rPr lang="en-US" b="1" dirty="0" err="1" smtClean="0"/>
              <a:t>Rapat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Namanya</a:t>
            </a:r>
            <a:r>
              <a:rPr lang="en-US" dirty="0" smtClean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lahirnya</a:t>
            </a:r>
            <a:r>
              <a:rPr lang="en-US" dirty="0"/>
              <a:t> Islam,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lain di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yang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menanamkan</a:t>
            </a:r>
            <a:r>
              <a:rPr lang="en-US" dirty="0"/>
              <a:t> </a:t>
            </a:r>
            <a:r>
              <a:rPr lang="en-US" dirty="0" err="1"/>
              <a:t>nilai-nilainya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di </a:t>
            </a:r>
            <a:r>
              <a:rPr lang="en-US" dirty="0" err="1"/>
              <a:t>tanah</a:t>
            </a:r>
            <a:r>
              <a:rPr lang="en-US" dirty="0"/>
              <a:t> Arab. </a:t>
            </a:r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err="1"/>
              <a:t>kebiasaan</a:t>
            </a:r>
            <a:r>
              <a:rPr lang="en-US" dirty="0"/>
              <a:t> </a:t>
            </a:r>
            <a:r>
              <a:rPr lang="en-US" dirty="0" err="1"/>
              <a:t>gosip</a:t>
            </a:r>
            <a:r>
              <a:rPr lang="en-US" dirty="0"/>
              <a:t>, di </a:t>
            </a:r>
            <a:r>
              <a:rPr lang="en-US" dirty="0" err="1"/>
              <a:t>sini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.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tayangan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sekedar</a:t>
            </a:r>
            <a:r>
              <a:rPr lang="en-US" dirty="0"/>
              <a:t> </a:t>
            </a:r>
            <a:r>
              <a:rPr lang="en-US" dirty="0" err="1"/>
              <a:t>bergerombol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membicarakan</a:t>
            </a:r>
            <a:r>
              <a:rPr lang="en-US" dirty="0"/>
              <a:t> </a:t>
            </a:r>
            <a:r>
              <a:rPr lang="en-US" dirty="0" err="1"/>
              <a:t>kejelekan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. Orang-orang Arab </a:t>
            </a:r>
            <a:r>
              <a:rPr lang="en-US" dirty="0" err="1"/>
              <a:t>menganggap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. Di Indonesia,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justru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hiburan</a:t>
            </a:r>
            <a:r>
              <a:rPr lang="en-US" dirty="0"/>
              <a:t> </a:t>
            </a:r>
            <a:r>
              <a:rPr lang="en-US" dirty="0" err="1"/>
              <a:t>menyenangkan</a:t>
            </a:r>
            <a:r>
              <a:rPr lang="en-US" dirty="0"/>
              <a:t>. </a:t>
            </a:r>
            <a:r>
              <a:rPr lang="en-US" dirty="0" err="1"/>
              <a:t>Bahkan</a:t>
            </a:r>
            <a:r>
              <a:rPr lang="en-US" dirty="0"/>
              <a:t> media </a:t>
            </a:r>
            <a:r>
              <a:rPr lang="en-US" dirty="0" err="1"/>
              <a:t>menganggapnya</a:t>
            </a:r>
            <a:r>
              <a:rPr lang="en-US" dirty="0"/>
              <a:t> </a:t>
            </a:r>
            <a:r>
              <a:rPr lang="en-US" dirty="0" err="1"/>
              <a:t>lahan</a:t>
            </a:r>
            <a:r>
              <a:rPr lang="en-US" dirty="0"/>
              <a:t> </a:t>
            </a:r>
            <a:r>
              <a:rPr lang="en-US" dirty="0" err="1"/>
              <a:t>basah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err="1"/>
              <a:t>Mengumbar</a:t>
            </a:r>
            <a:r>
              <a:rPr lang="en-US" dirty="0"/>
              <a:t> </a:t>
            </a:r>
            <a:r>
              <a:rPr lang="en-US" dirty="0" err="1"/>
              <a:t>aib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bergosip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merendahkan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di </a:t>
            </a:r>
            <a:r>
              <a:rPr lang="en-US" dirty="0" smtClean="0"/>
              <a:t>Arab. Orang </a:t>
            </a:r>
            <a:r>
              <a:rPr lang="en-US" dirty="0"/>
              <a:t>Arab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kasar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bicaranya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di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. </a:t>
            </a:r>
            <a:r>
              <a:rPr lang="en-US" dirty="0" err="1"/>
              <a:t>Marah</a:t>
            </a:r>
            <a:r>
              <a:rPr lang="en-US" dirty="0"/>
              <a:t> </a:t>
            </a:r>
            <a:r>
              <a:rPr lang="en-US" dirty="0" err="1"/>
              <a:t>sambil</a:t>
            </a:r>
            <a:r>
              <a:rPr lang="en-US" dirty="0"/>
              <a:t> </a:t>
            </a:r>
            <a:r>
              <a:rPr lang="en-US" dirty="0" err="1"/>
              <a:t>bicara</a:t>
            </a:r>
            <a:r>
              <a:rPr lang="en-US" dirty="0"/>
              <a:t> </a:t>
            </a:r>
            <a:r>
              <a:rPr lang="en-US" dirty="0" err="1"/>
              <a:t>ngalor</a:t>
            </a:r>
            <a:r>
              <a:rPr lang="en-US" dirty="0"/>
              <a:t> </a:t>
            </a:r>
            <a:r>
              <a:rPr lang="en-US" dirty="0" err="1"/>
              <a:t>ngidul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malu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. </a:t>
            </a:r>
            <a:r>
              <a:rPr lang="en-US" dirty="0" err="1"/>
              <a:t>Bandingkan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Indonesia,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orang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leluasa</a:t>
            </a:r>
            <a:r>
              <a:rPr lang="en-US" dirty="0"/>
              <a:t> </a:t>
            </a:r>
            <a:r>
              <a:rPr lang="en-US" dirty="0" err="1"/>
              <a:t>mengungkapkan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pun di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.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aibnya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</a:t>
            </a:r>
          </a:p>
          <a:p>
            <a:r>
              <a:rPr lang="en-US" dirty="0" err="1"/>
              <a:t>Aib</a:t>
            </a:r>
            <a:r>
              <a:rPr lang="en-US" dirty="0"/>
              <a:t> </a:t>
            </a:r>
            <a:r>
              <a:rPr lang="en-US" dirty="0" err="1"/>
              <a:t>sejatinya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rapat-rapat</a:t>
            </a:r>
            <a:r>
              <a:rPr lang="en-US" dirty="0"/>
              <a:t>.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perlakukanlah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orang-orang Arab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tiru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80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Budaya</a:t>
            </a:r>
            <a:r>
              <a:rPr lang="en-US" dirty="0" smtClean="0"/>
              <a:t> </a:t>
            </a:r>
            <a:r>
              <a:rPr lang="en-US" i="1" dirty="0" err="1" smtClean="0"/>
              <a:t>Mujamalah</a:t>
            </a:r>
            <a:r>
              <a:rPr lang="en-US" dirty="0" smtClean="0"/>
              <a:t> (</a:t>
            </a:r>
            <a:r>
              <a:rPr lang="en-US" dirty="0" err="1" smtClean="0"/>
              <a:t>basa-basi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066800"/>
            <a:ext cx="80772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Berbeda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dengan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budaya</a:t>
            </a:r>
            <a:r>
              <a:rPr lang="en-US" dirty="0">
                <a:solidFill>
                  <a:srgbClr val="C00000"/>
                </a:solidFill>
              </a:rPr>
              <a:t> Barat yang </a:t>
            </a:r>
            <a:r>
              <a:rPr lang="en-US" dirty="0" err="1">
                <a:solidFill>
                  <a:srgbClr val="C00000"/>
                </a:solidFill>
              </a:rPr>
              <a:t>cenderung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ekspresif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berbicara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langsung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lugas</a:t>
            </a:r>
            <a:r>
              <a:rPr lang="en-US" dirty="0">
                <a:solidFill>
                  <a:srgbClr val="C00000"/>
                </a:solidFill>
              </a:rPr>
              <a:t>, orang Arab </a:t>
            </a:r>
            <a:r>
              <a:rPr lang="en-US" dirty="0" err="1">
                <a:solidFill>
                  <a:srgbClr val="C00000"/>
                </a:solidFill>
              </a:rPr>
              <a:t>tidak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berbicara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secara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langsung</a:t>
            </a:r>
            <a:r>
              <a:rPr lang="en-US" dirty="0">
                <a:solidFill>
                  <a:srgbClr val="C00000"/>
                </a:solidFill>
              </a:rPr>
              <a:t>. </a:t>
            </a:r>
            <a:r>
              <a:rPr lang="en-US" dirty="0" err="1">
                <a:solidFill>
                  <a:srgbClr val="C00000"/>
                </a:solidFill>
              </a:rPr>
              <a:t>Untuk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mengungkapkan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maksud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aslinya</a:t>
            </a:r>
            <a:r>
              <a:rPr lang="en-US" dirty="0">
                <a:solidFill>
                  <a:srgbClr val="C00000"/>
                </a:solidFill>
              </a:rPr>
              <a:t>, orang Arab </a:t>
            </a:r>
            <a:r>
              <a:rPr lang="en-US" dirty="0" err="1">
                <a:solidFill>
                  <a:srgbClr val="C00000"/>
                </a:solidFill>
              </a:rPr>
              <a:t>akan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berbicara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banyak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hal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terlebih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dahulu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banyak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basi-basi</a:t>
            </a:r>
            <a:r>
              <a:rPr lang="en-US" dirty="0">
                <a:solidFill>
                  <a:srgbClr val="C00000"/>
                </a:solidFill>
              </a:rPr>
              <a:t> (</a:t>
            </a:r>
            <a:r>
              <a:rPr lang="en-US" i="1" dirty="0" err="1">
                <a:solidFill>
                  <a:srgbClr val="C00000"/>
                </a:solidFill>
              </a:rPr>
              <a:t>mujamalah</a:t>
            </a:r>
            <a:r>
              <a:rPr lang="en-US" dirty="0">
                <a:solidFill>
                  <a:srgbClr val="C00000"/>
                </a:solidFill>
              </a:rPr>
              <a:t>).</a:t>
            </a:r>
          </a:p>
          <a:p>
            <a:r>
              <a:rPr lang="en-US" dirty="0">
                <a:solidFill>
                  <a:srgbClr val="C00000"/>
                </a:solidFill>
              </a:rPr>
              <a:t>Orang Arab </a:t>
            </a:r>
            <a:r>
              <a:rPr lang="en-US" dirty="0" err="1">
                <a:solidFill>
                  <a:srgbClr val="C00000"/>
                </a:solidFill>
              </a:rPr>
              <a:t>ketika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berbincang-bincang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 </a:t>
            </a:r>
          </a:p>
          <a:p>
            <a:r>
              <a:rPr lang="en-US" dirty="0" err="1">
                <a:solidFill>
                  <a:srgbClr val="C00000"/>
                </a:solidFill>
              </a:rPr>
              <a:t>Untuk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bertanya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kabar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pada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teman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>
                <a:solidFill>
                  <a:srgbClr val="C00000"/>
                </a:solidFill>
              </a:rPr>
              <a:t>tak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cukup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sekali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dengan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satu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ungkapan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>
                <a:solidFill>
                  <a:srgbClr val="C00000"/>
                </a:solidFill>
              </a:rPr>
              <a:t>tapi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berulangkali</a:t>
            </a:r>
            <a:r>
              <a:rPr lang="en-US" dirty="0">
                <a:solidFill>
                  <a:srgbClr val="C00000"/>
                </a:solidFill>
              </a:rPr>
              <a:t>. </a:t>
            </a:r>
            <a:r>
              <a:rPr lang="en-US" dirty="0" err="1">
                <a:solidFill>
                  <a:srgbClr val="C00000"/>
                </a:solidFill>
              </a:rPr>
              <a:t>Meski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telah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berkata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sesuai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maksudnya</a:t>
            </a:r>
            <a:r>
              <a:rPr lang="en-US" dirty="0">
                <a:solidFill>
                  <a:srgbClr val="C00000"/>
                </a:solidFill>
              </a:rPr>
              <a:t>, orang Saudi </a:t>
            </a:r>
            <a:r>
              <a:rPr lang="en-US" dirty="0" err="1">
                <a:solidFill>
                  <a:srgbClr val="C00000"/>
                </a:solidFill>
              </a:rPr>
              <a:t>kadang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masih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mengira</a:t>
            </a:r>
            <a:r>
              <a:rPr lang="en-US" dirty="0">
                <a:solidFill>
                  <a:srgbClr val="C00000"/>
                </a:solidFill>
              </a:rPr>
              <a:t> yang </a:t>
            </a:r>
            <a:r>
              <a:rPr lang="en-US" dirty="0" err="1">
                <a:solidFill>
                  <a:srgbClr val="C00000"/>
                </a:solidFill>
              </a:rPr>
              <a:t>dimaksudkan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adalah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sesautu</a:t>
            </a:r>
            <a:r>
              <a:rPr lang="en-US" dirty="0">
                <a:solidFill>
                  <a:srgbClr val="C00000"/>
                </a:solidFill>
              </a:rPr>
              <a:t> yang lain. </a:t>
            </a:r>
            <a:r>
              <a:rPr lang="en-US" dirty="0" err="1">
                <a:solidFill>
                  <a:srgbClr val="C00000"/>
                </a:solidFill>
              </a:rPr>
              <a:t>Misal</a:t>
            </a:r>
            <a:r>
              <a:rPr lang="en-US" dirty="0">
                <a:solidFill>
                  <a:srgbClr val="C00000"/>
                </a:solidFill>
              </a:rPr>
              <a:t> kata </a:t>
            </a:r>
            <a:r>
              <a:rPr lang="en-US" i="1" dirty="0">
                <a:solidFill>
                  <a:srgbClr val="C00000"/>
                </a:solidFill>
              </a:rPr>
              <a:t>“</a:t>
            </a:r>
            <a:r>
              <a:rPr lang="en-US" i="1" dirty="0" err="1">
                <a:solidFill>
                  <a:srgbClr val="C00000"/>
                </a:solidFill>
              </a:rPr>
              <a:t>laa</a:t>
            </a:r>
            <a:r>
              <a:rPr lang="en-US" i="1" dirty="0">
                <a:solidFill>
                  <a:srgbClr val="C00000"/>
                </a:solidFill>
              </a:rPr>
              <a:t>”</a:t>
            </a:r>
            <a:r>
              <a:rPr lang="en-US" dirty="0">
                <a:solidFill>
                  <a:srgbClr val="C00000"/>
                </a:solidFill>
              </a:rPr>
              <a:t> (</a:t>
            </a:r>
            <a:r>
              <a:rPr lang="en-US" dirty="0" err="1">
                <a:solidFill>
                  <a:srgbClr val="C00000"/>
                </a:solidFill>
              </a:rPr>
              <a:t>tidak</a:t>
            </a:r>
            <a:r>
              <a:rPr lang="en-US" dirty="0">
                <a:solidFill>
                  <a:srgbClr val="C00000"/>
                </a:solidFill>
              </a:rPr>
              <a:t>) </a:t>
            </a:r>
            <a:r>
              <a:rPr lang="en-US" dirty="0" err="1">
                <a:solidFill>
                  <a:srgbClr val="C00000"/>
                </a:solidFill>
              </a:rPr>
              <a:t>sebagai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jawaban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tidak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utnuk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tawaran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menambah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makan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minum</a:t>
            </a:r>
            <a:r>
              <a:rPr lang="en-US" dirty="0">
                <a:solidFill>
                  <a:srgbClr val="C00000"/>
                </a:solidFill>
              </a:rPr>
              <a:t>. Agar sang </a:t>
            </a:r>
            <a:r>
              <a:rPr lang="en-US" dirty="0" err="1">
                <a:solidFill>
                  <a:srgbClr val="C00000"/>
                </a:solidFill>
              </a:rPr>
              <a:t>tuan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rumah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yakin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bahwa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tamunya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memang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betul-betul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sudah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kenyang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>
                <a:solidFill>
                  <a:srgbClr val="C00000"/>
                </a:solidFill>
              </a:rPr>
              <a:t>maka</a:t>
            </a:r>
            <a:r>
              <a:rPr lang="en-US" dirty="0">
                <a:solidFill>
                  <a:srgbClr val="C00000"/>
                </a:solidFill>
              </a:rPr>
              <a:t> sang </a:t>
            </a:r>
            <a:r>
              <a:rPr lang="en-US" dirty="0" err="1">
                <a:solidFill>
                  <a:srgbClr val="C00000"/>
                </a:solidFill>
              </a:rPr>
              <a:t>tamu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harus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mengulangi</a:t>
            </a:r>
            <a:r>
              <a:rPr lang="en-US" dirty="0">
                <a:solidFill>
                  <a:srgbClr val="C00000"/>
                </a:solidFill>
              </a:rPr>
              <a:t> “</a:t>
            </a:r>
            <a:r>
              <a:rPr lang="en-US" i="1" dirty="0" err="1">
                <a:solidFill>
                  <a:srgbClr val="C00000"/>
                </a:solidFill>
              </a:rPr>
              <a:t>laa</a:t>
            </a:r>
            <a:r>
              <a:rPr lang="en-US" i="1" dirty="0">
                <a:solidFill>
                  <a:srgbClr val="C00000"/>
                </a:solidFill>
              </a:rPr>
              <a:t>”</a:t>
            </a:r>
            <a:r>
              <a:rPr lang="en-US" dirty="0">
                <a:solidFill>
                  <a:srgbClr val="C00000"/>
                </a:solidFill>
              </a:rPr>
              <a:t> </a:t>
            </a:r>
            <a:r>
              <a:rPr lang="en-US" dirty="0" err="1">
                <a:solidFill>
                  <a:srgbClr val="C00000"/>
                </a:solidFill>
              </a:rPr>
              <a:t>berulang</a:t>
            </a:r>
            <a:r>
              <a:rPr lang="en-US" dirty="0">
                <a:solidFill>
                  <a:srgbClr val="C00000"/>
                </a:solidFill>
              </a:rPr>
              <a:t> kali </a:t>
            </a:r>
            <a:r>
              <a:rPr lang="en-US" dirty="0" err="1">
                <a:solidFill>
                  <a:srgbClr val="C00000"/>
                </a:solidFill>
              </a:rPr>
              <a:t>dan</a:t>
            </a:r>
            <a:r>
              <a:rPr lang="en-US" dirty="0">
                <a:solidFill>
                  <a:srgbClr val="C00000"/>
                </a:solidFill>
              </a:rPr>
              <a:t> kata “</a:t>
            </a:r>
            <a:r>
              <a:rPr lang="en-US" i="1" dirty="0" err="1">
                <a:solidFill>
                  <a:srgbClr val="C00000"/>
                </a:solidFill>
              </a:rPr>
              <a:t>wallahi</a:t>
            </a:r>
            <a:r>
              <a:rPr lang="en-US" i="1" dirty="0">
                <a:solidFill>
                  <a:srgbClr val="C00000"/>
                </a:solidFill>
              </a:rPr>
              <a:t>.”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8800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12</a:t>
            </a:r>
            <a:r>
              <a:rPr lang="en-US" b="1" dirty="0" smtClean="0"/>
              <a:t>. </a:t>
            </a:r>
            <a:r>
              <a:rPr lang="en-US" b="1" dirty="0" err="1" smtClean="0"/>
              <a:t>Menyumbang</a:t>
            </a:r>
            <a:r>
              <a:rPr lang="en-US" b="1" dirty="0" smtClean="0"/>
              <a:t> Gila-</a:t>
            </a:r>
            <a:r>
              <a:rPr lang="en-US" b="1" dirty="0" err="1" smtClean="0"/>
              <a:t>Gilaan</a:t>
            </a:r>
            <a:r>
              <a:rPr lang="en-US" b="1" dirty="0" smtClean="0"/>
              <a:t> </a:t>
            </a:r>
            <a:r>
              <a:rPr lang="en-US" b="1" dirty="0" err="1" smtClean="0"/>
              <a:t>Seperti</a:t>
            </a:r>
            <a:r>
              <a:rPr lang="en-US" b="1" dirty="0" smtClean="0"/>
              <a:t> </a:t>
            </a:r>
            <a:r>
              <a:rPr lang="en-US" b="1" dirty="0" err="1" smtClean="0"/>
              <a:t>Membuang</a:t>
            </a:r>
            <a:r>
              <a:rPr lang="en-US" b="1" dirty="0" smtClean="0"/>
              <a:t> </a:t>
            </a:r>
            <a:r>
              <a:rPr lang="en-US" b="1" dirty="0" err="1" smtClean="0"/>
              <a:t>Ingus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55000" lnSpcReduction="20000"/>
          </a:bodyPr>
          <a:lstStyle/>
          <a:p>
            <a:r>
              <a:rPr lang="en-US" sz="3600" dirty="0" smtClean="0"/>
              <a:t>“</a:t>
            </a:r>
            <a:r>
              <a:rPr lang="en-US" sz="3600" dirty="0"/>
              <a:t>Ah, orang-orang Arab </a:t>
            </a:r>
            <a:r>
              <a:rPr lang="en-US" sz="3600" dirty="0" err="1"/>
              <a:t>kan</a:t>
            </a:r>
            <a:r>
              <a:rPr lang="en-US" sz="3600" dirty="0"/>
              <a:t> kaya-kaya </a:t>
            </a:r>
            <a:r>
              <a:rPr lang="en-US" sz="3600" dirty="0" err="1"/>
              <a:t>wajar</a:t>
            </a:r>
            <a:r>
              <a:rPr lang="en-US" sz="3600" dirty="0"/>
              <a:t> dong </a:t>
            </a:r>
            <a:r>
              <a:rPr lang="en-US" sz="3600" dirty="0" err="1"/>
              <a:t>kalau</a:t>
            </a:r>
            <a:r>
              <a:rPr lang="en-US" sz="3600" dirty="0"/>
              <a:t> </a:t>
            </a:r>
            <a:r>
              <a:rPr lang="en-US" sz="3600" dirty="0" err="1"/>
              <a:t>nyumbangnya</a:t>
            </a:r>
            <a:r>
              <a:rPr lang="en-US" sz="3600" dirty="0"/>
              <a:t> </a:t>
            </a:r>
            <a:r>
              <a:rPr lang="en-US" sz="3600" dirty="0" err="1"/>
              <a:t>banyak</a:t>
            </a:r>
            <a:r>
              <a:rPr lang="en-US" sz="3600" dirty="0"/>
              <a:t> </a:t>
            </a:r>
            <a:r>
              <a:rPr lang="en-US" sz="3600" dirty="0" err="1"/>
              <a:t>sekali</a:t>
            </a:r>
            <a:r>
              <a:rPr lang="en-US" sz="3600" dirty="0"/>
              <a:t>?” </a:t>
            </a:r>
            <a:r>
              <a:rPr lang="en-US" sz="3600" dirty="0" err="1"/>
              <a:t>Ya</a:t>
            </a:r>
            <a:r>
              <a:rPr lang="en-US" sz="3600" dirty="0"/>
              <a:t>,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ada</a:t>
            </a:r>
            <a:r>
              <a:rPr lang="en-US" sz="3600" dirty="0"/>
              <a:t> yang </a:t>
            </a:r>
            <a:r>
              <a:rPr lang="en-US" sz="3600" dirty="0" err="1"/>
              <a:t>salah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pernyataan</a:t>
            </a:r>
            <a:r>
              <a:rPr lang="en-US" sz="3600" dirty="0"/>
              <a:t> </a:t>
            </a:r>
            <a:r>
              <a:rPr lang="en-US" sz="3600" dirty="0" err="1"/>
              <a:t>ini</a:t>
            </a:r>
            <a:r>
              <a:rPr lang="en-US" sz="3600" dirty="0"/>
              <a:t>. </a:t>
            </a:r>
            <a:r>
              <a:rPr lang="en-US" sz="3600" dirty="0" err="1"/>
              <a:t>Namun</a:t>
            </a:r>
            <a:r>
              <a:rPr lang="en-US" sz="3600" dirty="0"/>
              <a:t> </a:t>
            </a:r>
            <a:r>
              <a:rPr lang="en-US" sz="3600" dirty="0" err="1"/>
              <a:t>bukan</a:t>
            </a:r>
            <a:r>
              <a:rPr lang="en-US" sz="3600" dirty="0"/>
              <a:t> </a:t>
            </a:r>
            <a:r>
              <a:rPr lang="en-US" sz="3600" dirty="0" err="1"/>
              <a:t>tentang</a:t>
            </a:r>
            <a:r>
              <a:rPr lang="en-US" sz="3600" dirty="0"/>
              <a:t> </a:t>
            </a:r>
            <a:r>
              <a:rPr lang="en-US" sz="3600" dirty="0" err="1"/>
              <a:t>nilai</a:t>
            </a:r>
            <a:r>
              <a:rPr lang="en-US" sz="3600" dirty="0"/>
              <a:t> nominal yang </a:t>
            </a:r>
            <a:r>
              <a:rPr lang="en-US" sz="3600" dirty="0" err="1"/>
              <a:t>ditekankan</a:t>
            </a:r>
            <a:r>
              <a:rPr lang="en-US" sz="3600" dirty="0"/>
              <a:t> di </a:t>
            </a:r>
            <a:r>
              <a:rPr lang="en-US" sz="3600" dirty="0" err="1"/>
              <a:t>sini</a:t>
            </a:r>
            <a:r>
              <a:rPr lang="en-US" sz="3600" dirty="0"/>
              <a:t>, </a:t>
            </a:r>
            <a:r>
              <a:rPr lang="en-US" sz="3600" dirty="0" err="1"/>
              <a:t>melainkan</a:t>
            </a:r>
            <a:r>
              <a:rPr lang="en-US" sz="3600" dirty="0"/>
              <a:t> </a:t>
            </a:r>
            <a:r>
              <a:rPr lang="en-US" sz="3600" dirty="0" err="1"/>
              <a:t>perilaku</a:t>
            </a:r>
            <a:r>
              <a:rPr lang="en-US" sz="3600" dirty="0"/>
              <a:t> </a:t>
            </a:r>
            <a:r>
              <a:rPr lang="en-US" sz="3600" dirty="0" err="1"/>
              <a:t>mereka</a:t>
            </a:r>
            <a:r>
              <a:rPr lang="en-US" sz="3600" dirty="0"/>
              <a:t> </a:t>
            </a:r>
            <a:r>
              <a:rPr lang="en-US" sz="3600" dirty="0" err="1"/>
              <a:t>setelahnya</a:t>
            </a:r>
            <a:r>
              <a:rPr lang="en-US" sz="3600" dirty="0"/>
              <a:t>. Orang-orang Arab </a:t>
            </a:r>
            <a:r>
              <a:rPr lang="en-US" sz="3600" dirty="0" err="1"/>
              <a:t>memang</a:t>
            </a:r>
            <a:r>
              <a:rPr lang="en-US" sz="3600" dirty="0"/>
              <a:t> </a:t>
            </a:r>
            <a:r>
              <a:rPr lang="en-US" sz="3600" dirty="0" err="1"/>
              <a:t>terkenal</a:t>
            </a:r>
            <a:r>
              <a:rPr lang="en-US" sz="3600" dirty="0"/>
              <a:t> </a:t>
            </a:r>
            <a:r>
              <a:rPr lang="en-US" sz="3600" dirty="0" err="1"/>
              <a:t>dermawan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suka</a:t>
            </a:r>
            <a:r>
              <a:rPr lang="en-US" sz="3600" dirty="0"/>
              <a:t> </a:t>
            </a:r>
            <a:r>
              <a:rPr lang="en-US" sz="3600" dirty="0" err="1"/>
              <a:t>menyumbang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jumlah</a:t>
            </a:r>
            <a:r>
              <a:rPr lang="en-US" sz="3600" dirty="0"/>
              <a:t> </a:t>
            </a:r>
            <a:r>
              <a:rPr lang="en-US" sz="3600" dirty="0" err="1"/>
              <a:t>besar</a:t>
            </a:r>
            <a:r>
              <a:rPr lang="en-US" sz="3600" dirty="0"/>
              <a:t>. </a:t>
            </a:r>
            <a:r>
              <a:rPr lang="en-US" sz="3600" dirty="0" err="1"/>
              <a:t>Namun</a:t>
            </a:r>
            <a:r>
              <a:rPr lang="en-US" sz="3600" dirty="0"/>
              <a:t>, </a:t>
            </a:r>
            <a:r>
              <a:rPr lang="en-US" sz="3600" dirty="0" err="1"/>
              <a:t>uniknya</a:t>
            </a:r>
            <a:r>
              <a:rPr lang="en-US" sz="3600" dirty="0"/>
              <a:t> </a:t>
            </a:r>
            <a:r>
              <a:rPr lang="en-US" sz="3600" dirty="0" err="1"/>
              <a:t>mereka</a:t>
            </a:r>
            <a:r>
              <a:rPr lang="en-US" sz="3600" dirty="0"/>
              <a:t> </a:t>
            </a:r>
            <a:r>
              <a:rPr lang="en-US" sz="3600" dirty="0" err="1"/>
              <a:t>seperti</a:t>
            </a:r>
            <a:r>
              <a:rPr lang="en-US" sz="3600" dirty="0"/>
              <a:t>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merasakan</a:t>
            </a:r>
            <a:r>
              <a:rPr lang="en-US" sz="3600" dirty="0"/>
              <a:t> </a:t>
            </a:r>
            <a:r>
              <a:rPr lang="en-US" sz="3600" dirty="0" err="1"/>
              <a:t>beban</a:t>
            </a:r>
            <a:r>
              <a:rPr lang="en-US" sz="3600" dirty="0"/>
              <a:t> </a:t>
            </a:r>
            <a:r>
              <a:rPr lang="en-US" sz="3600" dirty="0" err="1"/>
              <a:t>apa</a:t>
            </a:r>
            <a:r>
              <a:rPr lang="en-US" sz="3600" dirty="0"/>
              <a:t> pun </a:t>
            </a:r>
            <a:r>
              <a:rPr lang="en-US" sz="3600" dirty="0" err="1"/>
              <a:t>setelahnya</a:t>
            </a:r>
            <a:r>
              <a:rPr lang="en-US" sz="3600" dirty="0"/>
              <a:t>. </a:t>
            </a:r>
            <a:r>
              <a:rPr lang="en-US" sz="3600" dirty="0" err="1"/>
              <a:t>Ibarat</a:t>
            </a:r>
            <a:r>
              <a:rPr lang="en-US" sz="3600" dirty="0"/>
              <a:t> </a:t>
            </a:r>
            <a:r>
              <a:rPr lang="en-US" sz="3600" dirty="0" err="1"/>
              <a:t>kasarnya</a:t>
            </a:r>
            <a:r>
              <a:rPr lang="en-US" sz="3600" dirty="0"/>
              <a:t>, </a:t>
            </a:r>
            <a:r>
              <a:rPr lang="en-US" sz="3600" dirty="0" err="1"/>
              <a:t>seperti</a:t>
            </a:r>
            <a:r>
              <a:rPr lang="en-US" sz="3600" dirty="0"/>
              <a:t> </a:t>
            </a:r>
            <a:r>
              <a:rPr lang="en-US" sz="3600" dirty="0" err="1"/>
              <a:t>membuang</a:t>
            </a:r>
            <a:r>
              <a:rPr lang="en-US" sz="3600" dirty="0"/>
              <a:t> </a:t>
            </a:r>
            <a:r>
              <a:rPr lang="en-US" sz="3600" dirty="0" err="1"/>
              <a:t>ingus</a:t>
            </a:r>
            <a:r>
              <a:rPr lang="en-US" sz="3600" dirty="0" smtClean="0"/>
              <a:t>.</a:t>
            </a:r>
            <a:r>
              <a:rPr lang="en-US" sz="3600" dirty="0"/>
              <a:t> Salah </a:t>
            </a:r>
            <a:r>
              <a:rPr lang="en-US" sz="3600" dirty="0" err="1"/>
              <a:t>satu</a:t>
            </a:r>
            <a:r>
              <a:rPr lang="en-US" sz="3600" dirty="0"/>
              <a:t> </a:t>
            </a:r>
            <a:r>
              <a:rPr lang="en-US" sz="3600" dirty="0" err="1"/>
              <a:t>contoh</a:t>
            </a:r>
            <a:r>
              <a:rPr lang="en-US" sz="3600" dirty="0"/>
              <a:t> </a:t>
            </a:r>
            <a:r>
              <a:rPr lang="en-US" sz="3600" dirty="0" err="1"/>
              <a:t>sedekah</a:t>
            </a:r>
            <a:r>
              <a:rPr lang="en-US" sz="3600" dirty="0"/>
              <a:t> </a:t>
            </a:r>
            <a:r>
              <a:rPr lang="en-US" sz="3600" dirty="0" err="1"/>
              <a:t>gila</a:t>
            </a:r>
            <a:r>
              <a:rPr lang="en-US" sz="3600" dirty="0"/>
              <a:t> orang Arab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seperti</a:t>
            </a:r>
            <a:r>
              <a:rPr lang="en-US" sz="3600" dirty="0"/>
              <a:t> yang </a:t>
            </a:r>
            <a:r>
              <a:rPr lang="en-US" sz="3600" dirty="0" err="1"/>
              <a:t>ditunjukkan</a:t>
            </a:r>
            <a:r>
              <a:rPr lang="en-US" sz="3600" dirty="0"/>
              <a:t> </a:t>
            </a:r>
            <a:r>
              <a:rPr lang="en-US" sz="3600" dirty="0" err="1"/>
              <a:t>pangeran</a:t>
            </a:r>
            <a:r>
              <a:rPr lang="en-US" sz="3600" dirty="0"/>
              <a:t> Al </a:t>
            </a:r>
            <a:r>
              <a:rPr lang="en-US" sz="3600" dirty="0" err="1"/>
              <a:t>Walid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menyumbang</a:t>
            </a:r>
            <a:r>
              <a:rPr lang="en-US" sz="3600" dirty="0"/>
              <a:t> </a:t>
            </a:r>
            <a:r>
              <a:rPr lang="en-US" sz="3600" dirty="0" err="1"/>
              <a:t>jutaan</a:t>
            </a:r>
            <a:r>
              <a:rPr lang="en-US" sz="3600" dirty="0"/>
              <a:t> </a:t>
            </a:r>
            <a:r>
              <a:rPr lang="en-US" sz="3600" dirty="0" smtClean="0"/>
              <a:t>dollar. Hal </a:t>
            </a:r>
            <a:r>
              <a:rPr lang="en-US" sz="3600" dirty="0" err="1"/>
              <a:t>ini</a:t>
            </a:r>
            <a:r>
              <a:rPr lang="en-US" sz="3600" dirty="0"/>
              <a:t> </a:t>
            </a:r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hanya</a:t>
            </a:r>
            <a:r>
              <a:rPr lang="en-US" sz="3600" dirty="0"/>
              <a:t> </a:t>
            </a:r>
            <a:r>
              <a:rPr lang="en-US" sz="3600" dirty="0" err="1"/>
              <a:t>tercermin</a:t>
            </a:r>
            <a:r>
              <a:rPr lang="en-US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orang-orang Arab di </a:t>
            </a:r>
            <a:r>
              <a:rPr lang="en-US" sz="3600" dirty="0" err="1"/>
              <a:t>negerinya</a:t>
            </a:r>
            <a:r>
              <a:rPr lang="en-US" sz="3600" dirty="0"/>
              <a:t> </a:t>
            </a:r>
            <a:r>
              <a:rPr lang="en-US" sz="3600" dirty="0" err="1"/>
              <a:t>sendiri</a:t>
            </a:r>
            <a:r>
              <a:rPr lang="en-US" sz="3600" dirty="0"/>
              <a:t>, </a:t>
            </a:r>
            <a:r>
              <a:rPr lang="en-US" sz="3600" dirty="0" err="1"/>
              <a:t>tapi</a:t>
            </a:r>
            <a:r>
              <a:rPr lang="en-US" sz="3600" dirty="0"/>
              <a:t> </a:t>
            </a:r>
            <a:r>
              <a:rPr lang="en-US" sz="3600" dirty="0" err="1"/>
              <a:t>juga</a:t>
            </a:r>
            <a:r>
              <a:rPr lang="en-US" sz="3600" dirty="0"/>
              <a:t> yang </a:t>
            </a:r>
            <a:r>
              <a:rPr lang="en-US" sz="3600" dirty="0" err="1"/>
              <a:t>ada</a:t>
            </a:r>
            <a:r>
              <a:rPr lang="en-US" sz="3600" dirty="0"/>
              <a:t> di Indonesia. </a:t>
            </a:r>
            <a:r>
              <a:rPr lang="en-US" sz="3600" dirty="0" err="1"/>
              <a:t>Mungkin</a:t>
            </a:r>
            <a:r>
              <a:rPr lang="en-US" sz="3600" dirty="0"/>
              <a:t> </a:t>
            </a:r>
            <a:r>
              <a:rPr lang="en-US" sz="3600" dirty="0" err="1"/>
              <a:t>kita</a:t>
            </a:r>
            <a:r>
              <a:rPr lang="en-US" sz="3600" dirty="0"/>
              <a:t> </a:t>
            </a:r>
            <a:r>
              <a:rPr lang="en-US" sz="3600" dirty="0" err="1"/>
              <a:t>menganggap</a:t>
            </a:r>
            <a:r>
              <a:rPr lang="en-US" sz="3600" dirty="0"/>
              <a:t> </a:t>
            </a:r>
            <a:r>
              <a:rPr lang="en-US" sz="3600" dirty="0" err="1"/>
              <a:t>mereka</a:t>
            </a:r>
            <a:r>
              <a:rPr lang="en-US" sz="3600" dirty="0"/>
              <a:t> </a:t>
            </a:r>
            <a:r>
              <a:rPr lang="en-US" sz="3600" dirty="0" err="1"/>
              <a:t>pelit</a:t>
            </a:r>
            <a:r>
              <a:rPr lang="en-US" sz="3600" dirty="0"/>
              <a:t> </a:t>
            </a:r>
            <a:r>
              <a:rPr lang="en-US" sz="3600" dirty="0" err="1"/>
              <a:t>lantaran</a:t>
            </a:r>
            <a:r>
              <a:rPr lang="en-US" sz="3600" dirty="0"/>
              <a:t> </a:t>
            </a:r>
            <a:r>
              <a:rPr lang="en-US" sz="3600" dirty="0" err="1"/>
              <a:t>sedekahnya</a:t>
            </a:r>
            <a:r>
              <a:rPr lang="en-US" sz="3600" dirty="0"/>
              <a:t>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pernah</a:t>
            </a:r>
            <a:r>
              <a:rPr lang="en-US" sz="3600" dirty="0"/>
              <a:t> </a:t>
            </a:r>
            <a:r>
              <a:rPr lang="en-US" sz="3600" dirty="0" err="1"/>
              <a:t>terlihat</a:t>
            </a:r>
            <a:r>
              <a:rPr lang="en-US" sz="3600" dirty="0"/>
              <a:t>. </a:t>
            </a:r>
            <a:r>
              <a:rPr lang="en-US" sz="3600" dirty="0" err="1"/>
              <a:t>Tapi</a:t>
            </a:r>
            <a:r>
              <a:rPr lang="en-US" sz="3600" dirty="0"/>
              <a:t>, </a:t>
            </a:r>
            <a:r>
              <a:rPr lang="en-US" sz="3600" dirty="0" err="1"/>
              <a:t>percayalah</a:t>
            </a:r>
            <a:r>
              <a:rPr lang="en-US" sz="3600" dirty="0"/>
              <a:t> </a:t>
            </a:r>
            <a:r>
              <a:rPr lang="en-US" sz="3600" dirty="0" err="1"/>
              <a:t>mereka</a:t>
            </a:r>
            <a:r>
              <a:rPr lang="en-US" sz="3600" dirty="0"/>
              <a:t> </a:t>
            </a:r>
            <a:r>
              <a:rPr lang="en-US" sz="3600" dirty="0" err="1"/>
              <a:t>kadang</a:t>
            </a:r>
            <a:r>
              <a:rPr lang="en-US" sz="3600" dirty="0"/>
              <a:t> </a:t>
            </a:r>
            <a:r>
              <a:rPr lang="en-US" sz="3600" dirty="0" err="1"/>
              <a:t>menguras</a:t>
            </a:r>
            <a:r>
              <a:rPr lang="en-US" sz="3600" dirty="0"/>
              <a:t> </a:t>
            </a:r>
            <a:r>
              <a:rPr lang="en-US" sz="3600" dirty="0" err="1"/>
              <a:t>sebagian</a:t>
            </a:r>
            <a:r>
              <a:rPr lang="en-US" sz="3600" dirty="0"/>
              <a:t> </a:t>
            </a:r>
            <a:r>
              <a:rPr lang="en-US" sz="3600" dirty="0" err="1"/>
              <a:t>hartanya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diberikan</a:t>
            </a:r>
            <a:r>
              <a:rPr lang="en-US" sz="3600" dirty="0"/>
              <a:t> </a:t>
            </a:r>
            <a:r>
              <a:rPr lang="en-US" sz="3600" dirty="0" err="1"/>
              <a:t>kepada</a:t>
            </a:r>
            <a:r>
              <a:rPr lang="en-US" sz="3600" dirty="0"/>
              <a:t> yang </a:t>
            </a:r>
            <a:r>
              <a:rPr lang="en-US" sz="3600" dirty="0" err="1"/>
              <a:t>membutuhkan</a:t>
            </a:r>
            <a:r>
              <a:rPr lang="en-US" sz="3600" dirty="0"/>
              <a:t>. </a:t>
            </a:r>
            <a:r>
              <a:rPr lang="en-US" sz="3600" dirty="0" err="1"/>
              <a:t>Pemerintahan</a:t>
            </a:r>
            <a:r>
              <a:rPr lang="en-US" sz="3600" dirty="0"/>
              <a:t> Arab </a:t>
            </a:r>
            <a:r>
              <a:rPr lang="en-US" sz="3600" dirty="0" err="1"/>
              <a:t>sendiri</a:t>
            </a:r>
            <a:r>
              <a:rPr lang="en-US" sz="3600" dirty="0"/>
              <a:t>, </a:t>
            </a:r>
            <a:r>
              <a:rPr lang="en-US" sz="3600" dirty="0" err="1"/>
              <a:t>mereka</a:t>
            </a:r>
            <a:r>
              <a:rPr lang="en-US" sz="3600" dirty="0"/>
              <a:t> </a:t>
            </a:r>
            <a:r>
              <a:rPr lang="en-US" sz="3600" dirty="0" err="1"/>
              <a:t>sering</a:t>
            </a:r>
            <a:r>
              <a:rPr lang="en-US" sz="3600" dirty="0"/>
              <a:t> </a:t>
            </a:r>
            <a:r>
              <a:rPr lang="en-US" sz="3600" dirty="0" err="1"/>
              <a:t>sekali</a:t>
            </a:r>
            <a:r>
              <a:rPr lang="en-US" sz="3600" dirty="0"/>
              <a:t> </a:t>
            </a:r>
            <a:r>
              <a:rPr lang="en-US" sz="3600" dirty="0" err="1"/>
              <a:t>memberikan</a:t>
            </a:r>
            <a:r>
              <a:rPr lang="en-US" sz="3600" dirty="0"/>
              <a:t> </a:t>
            </a:r>
            <a:r>
              <a:rPr lang="en-US" sz="3600" dirty="0" err="1"/>
              <a:t>bantuan</a:t>
            </a:r>
            <a:r>
              <a:rPr lang="en-US" sz="3600" dirty="0"/>
              <a:t> </a:t>
            </a:r>
            <a:r>
              <a:rPr lang="en-US" sz="3600" dirty="0" err="1"/>
              <a:t>internasional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jumlah</a:t>
            </a:r>
            <a:r>
              <a:rPr lang="en-US" sz="3600" dirty="0"/>
              <a:t> yang </a:t>
            </a:r>
            <a:r>
              <a:rPr lang="en-US" sz="3600" dirty="0" err="1"/>
              <a:t>mungkin</a:t>
            </a:r>
            <a:r>
              <a:rPr lang="en-US" sz="3600" dirty="0"/>
              <a:t>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bisa</a:t>
            </a:r>
            <a:r>
              <a:rPr lang="en-US" sz="3600" dirty="0"/>
              <a:t> </a:t>
            </a:r>
            <a:r>
              <a:rPr lang="en-US" sz="3600" dirty="0" err="1"/>
              <a:t>kita</a:t>
            </a:r>
            <a:r>
              <a:rPr lang="en-US" sz="3600" dirty="0"/>
              <a:t> </a:t>
            </a:r>
            <a:r>
              <a:rPr lang="en-US" sz="3600" dirty="0" err="1"/>
              <a:t>dapatkan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bekerja</a:t>
            </a:r>
            <a:r>
              <a:rPr lang="en-US" sz="3600" dirty="0"/>
              <a:t> 100 </a:t>
            </a:r>
            <a:r>
              <a:rPr lang="en-US" sz="3600" dirty="0" err="1"/>
              <a:t>tahun</a:t>
            </a:r>
            <a:r>
              <a:rPr lang="en-US" sz="3600" dirty="0"/>
              <a:t> </a:t>
            </a:r>
            <a:r>
              <a:rPr lang="en-US" sz="3600" dirty="0" err="1"/>
              <a:t>sekalipun</a:t>
            </a:r>
            <a:r>
              <a:rPr lang="en-US" sz="3600" dirty="0"/>
              <a:t>.</a:t>
            </a:r>
          </a:p>
          <a:p>
            <a:r>
              <a:rPr lang="en-US" sz="3600" dirty="0" err="1"/>
              <a:t>Selain</a:t>
            </a:r>
            <a:r>
              <a:rPr lang="en-US" sz="3600" dirty="0"/>
              <a:t> </a:t>
            </a:r>
            <a:r>
              <a:rPr lang="en-US" sz="3600" dirty="0" err="1"/>
              <a:t>hal</a:t>
            </a:r>
            <a:r>
              <a:rPr lang="en-US" sz="3600" dirty="0"/>
              <a:t> </a:t>
            </a:r>
            <a:r>
              <a:rPr lang="en-US" sz="3600" dirty="0" err="1"/>
              <a:t>tersebut</a:t>
            </a:r>
            <a:r>
              <a:rPr lang="en-US" sz="3600" dirty="0"/>
              <a:t>, orang-orang Arab </a:t>
            </a:r>
            <a:r>
              <a:rPr lang="en-US" sz="3600" dirty="0" err="1"/>
              <a:t>berkeyakinan</a:t>
            </a:r>
            <a:r>
              <a:rPr lang="en-US" sz="3600" dirty="0"/>
              <a:t> </a:t>
            </a:r>
            <a:r>
              <a:rPr lang="en-US" sz="3600" dirty="0" err="1"/>
              <a:t>jika</a:t>
            </a:r>
            <a:r>
              <a:rPr lang="en-US" sz="3600" dirty="0"/>
              <a:t> </a:t>
            </a:r>
            <a:r>
              <a:rPr lang="en-US" sz="3600" dirty="0" err="1"/>
              <a:t>harta</a:t>
            </a:r>
            <a:r>
              <a:rPr lang="en-US" sz="3600" dirty="0"/>
              <a:t> </a:t>
            </a:r>
            <a:r>
              <a:rPr lang="en-US" sz="3600" dirty="0" err="1"/>
              <a:t>sejatinya</a:t>
            </a:r>
            <a:r>
              <a:rPr lang="en-US" sz="3600" dirty="0"/>
              <a:t> </a:t>
            </a:r>
            <a:r>
              <a:rPr lang="en-US" sz="3600" dirty="0" err="1"/>
              <a:t>akan</a:t>
            </a:r>
            <a:r>
              <a:rPr lang="en-US" sz="3600" dirty="0"/>
              <a:t> </a:t>
            </a:r>
            <a:r>
              <a:rPr lang="en-US" sz="3600" dirty="0" err="1"/>
              <a:t>membawa</a:t>
            </a:r>
            <a:r>
              <a:rPr lang="en-US" sz="3600" dirty="0"/>
              <a:t> </a:t>
            </a:r>
            <a:r>
              <a:rPr lang="en-US" sz="3600" dirty="0" err="1"/>
              <a:t>beban</a:t>
            </a:r>
            <a:r>
              <a:rPr lang="en-US" sz="3600" dirty="0"/>
              <a:t> </a:t>
            </a:r>
            <a:r>
              <a:rPr lang="en-US" sz="3600" dirty="0" err="1"/>
              <a:t>ketika</a:t>
            </a:r>
            <a:r>
              <a:rPr lang="en-US" sz="3600" dirty="0"/>
              <a:t> </a:t>
            </a:r>
            <a:r>
              <a:rPr lang="en-US" sz="3600" dirty="0" err="1"/>
              <a:t>mati</a:t>
            </a:r>
            <a:r>
              <a:rPr lang="en-US" sz="3600" dirty="0"/>
              <a:t>. </a:t>
            </a:r>
            <a:r>
              <a:rPr lang="en-US" sz="3600" dirty="0" err="1"/>
              <a:t>Jadi</a:t>
            </a:r>
            <a:r>
              <a:rPr lang="en-US" sz="3600" dirty="0"/>
              <a:t>,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mengherankan</a:t>
            </a:r>
            <a:r>
              <a:rPr lang="en-US" sz="3600" dirty="0"/>
              <a:t> </a:t>
            </a:r>
            <a:r>
              <a:rPr lang="en-US" sz="3600" dirty="0" err="1"/>
              <a:t>jika</a:t>
            </a:r>
            <a:r>
              <a:rPr lang="en-US" sz="3600" dirty="0"/>
              <a:t> </a:t>
            </a:r>
            <a:r>
              <a:rPr lang="en-US" sz="3600" dirty="0" err="1"/>
              <a:t>seseorang</a:t>
            </a:r>
            <a:r>
              <a:rPr lang="en-US" sz="3600" dirty="0"/>
              <a:t> </a:t>
            </a:r>
            <a:r>
              <a:rPr lang="en-US" sz="3600" dirty="0" err="1"/>
              <a:t>memberikan</a:t>
            </a:r>
            <a:r>
              <a:rPr lang="en-US" sz="3600" dirty="0"/>
              <a:t> </a:t>
            </a:r>
            <a:r>
              <a:rPr lang="en-US" sz="3600" dirty="0" err="1"/>
              <a:t>semua</a:t>
            </a:r>
            <a:r>
              <a:rPr lang="en-US" sz="3600" dirty="0"/>
              <a:t> </a:t>
            </a:r>
            <a:r>
              <a:rPr lang="en-US" sz="3600" dirty="0" err="1"/>
              <a:t>hartanya</a:t>
            </a:r>
            <a:r>
              <a:rPr lang="en-US" sz="3600" dirty="0"/>
              <a:t> </a:t>
            </a:r>
            <a:r>
              <a:rPr lang="en-US" sz="3600" dirty="0" err="1"/>
              <a:t>begitu</a:t>
            </a:r>
            <a:r>
              <a:rPr lang="en-US" sz="3600" dirty="0"/>
              <a:t> </a:t>
            </a:r>
            <a:r>
              <a:rPr lang="en-US" sz="3600" dirty="0" err="1"/>
              <a:t>dekat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kematian</a:t>
            </a:r>
            <a:r>
              <a:rPr lang="en-US" sz="3600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9825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YANG JUGA PERLU DIPERHATIKAN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 smtClean="0"/>
              <a:t>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 smtClean="0"/>
              <a:t>Bahasa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orang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marah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Kata-kata yang </a:t>
            </a:r>
            <a:r>
              <a:rPr lang="en-US" dirty="0" err="1"/>
              <a:t>lumrah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kata : haram, </a:t>
            </a:r>
            <a:r>
              <a:rPr lang="en-US" dirty="0" err="1"/>
              <a:t>yallah</a:t>
            </a:r>
            <a:r>
              <a:rPr lang="en-US" dirty="0"/>
              <a:t>, </a:t>
            </a:r>
            <a:r>
              <a:rPr lang="en-US" dirty="0" err="1"/>
              <a:t>wallahi</a:t>
            </a:r>
            <a:r>
              <a:rPr lang="en-US" dirty="0"/>
              <a:t>, </a:t>
            </a:r>
            <a:r>
              <a:rPr lang="en-US" dirty="0" err="1"/>
              <a:t>mafi</a:t>
            </a:r>
            <a:r>
              <a:rPr lang="en-US" dirty="0"/>
              <a:t> </a:t>
            </a:r>
            <a:r>
              <a:rPr lang="en-US" dirty="0" err="1" smtClean="0"/>
              <a:t>musykilahTahtal</a:t>
            </a:r>
            <a:r>
              <a:rPr lang="en-US" dirty="0" smtClean="0"/>
              <a:t> </a:t>
            </a:r>
            <a:r>
              <a:rPr lang="en-US" dirty="0" err="1"/>
              <a:t>qubri</a:t>
            </a:r>
            <a:r>
              <a:rPr lang="en-US" dirty="0"/>
              <a:t>,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thul</a:t>
            </a:r>
            <a:r>
              <a:rPr lang="en-US" dirty="0"/>
              <a:t>, </a:t>
            </a:r>
            <a:r>
              <a:rPr lang="en-US" dirty="0" err="1"/>
              <a:t>yamin</a:t>
            </a:r>
            <a:r>
              <a:rPr lang="en-US" dirty="0"/>
              <a:t>, </a:t>
            </a:r>
            <a:r>
              <a:rPr lang="en-US" dirty="0" err="1"/>
              <a:t>yasar</a:t>
            </a:r>
            <a:r>
              <a:rPr lang="en-US" dirty="0"/>
              <a:t>, </a:t>
            </a:r>
            <a:r>
              <a:rPr lang="en-US" dirty="0" err="1"/>
              <a:t>dsb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5659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b. Di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senyum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 Arab </a:t>
            </a:r>
            <a:r>
              <a:rPr lang="en-US" dirty="0" err="1"/>
              <a:t>menandakan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, </a:t>
            </a:r>
            <a:r>
              <a:rPr lang="en-US" dirty="0" err="1"/>
              <a:t>suka</a:t>
            </a:r>
            <a:r>
              <a:rPr lang="en-US" dirty="0"/>
              <a:t>, </a:t>
            </a:r>
            <a:r>
              <a:rPr lang="en-US" dirty="0" err="1" smtClean="0"/>
              <a:t>cinta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Bersendawa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sembarang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orang Arab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jorok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membuang</a:t>
            </a:r>
            <a:r>
              <a:rPr lang="en-US" dirty="0"/>
              <a:t> </a:t>
            </a:r>
            <a:r>
              <a:rPr lang="en-US" dirty="0" err="1"/>
              <a:t>angin</a:t>
            </a:r>
            <a:r>
              <a:rPr lang="en-US" dirty="0"/>
              <a:t> (</a:t>
            </a:r>
            <a:r>
              <a:rPr lang="en-US" dirty="0" err="1"/>
              <a:t>kentut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diucapkan</a:t>
            </a:r>
            <a:r>
              <a:rPr lang="en-US" dirty="0"/>
              <a:t> </a:t>
            </a:r>
            <a:r>
              <a:rPr lang="en-US" dirty="0" err="1" smtClean="0"/>
              <a:t>syukur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Laki-laki</a:t>
            </a:r>
            <a:r>
              <a:rPr lang="en-US" dirty="0" smtClean="0"/>
              <a:t> </a:t>
            </a:r>
            <a:r>
              <a:rPr lang="en-US" dirty="0"/>
              <a:t>Arab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berjenggot</a:t>
            </a:r>
            <a:r>
              <a:rPr lang="en-US" dirty="0"/>
              <a:t> </a:t>
            </a:r>
            <a:r>
              <a:rPr lang="en-US" dirty="0" err="1"/>
              <a:t>tebal</a:t>
            </a:r>
            <a:r>
              <a:rPr lang="en-US" dirty="0"/>
              <a:t>,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senang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jenggotnya</a:t>
            </a:r>
            <a:r>
              <a:rPr lang="en-US" dirty="0"/>
              <a:t> </a:t>
            </a:r>
            <a:r>
              <a:rPr lang="en-US" dirty="0" err="1"/>
              <a:t>dielus-elus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orang lain.</a:t>
            </a:r>
            <a:br>
              <a:rPr lang="en-US" dirty="0"/>
            </a:br>
            <a:r>
              <a:rPr lang="en-US" dirty="0" err="1"/>
              <a:t>Menyentuh</a:t>
            </a:r>
            <a:r>
              <a:rPr lang="en-US" dirty="0"/>
              <a:t> </a:t>
            </a:r>
            <a:r>
              <a:rPr lang="en-US" dirty="0" err="1"/>
              <a:t>pantat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tabu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9828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Autofit/>
          </a:bodyPr>
          <a:lstStyle/>
          <a:p>
            <a:r>
              <a:rPr lang="en-US" sz="4800" dirty="0" err="1" smtClean="0">
                <a:solidFill>
                  <a:srgbClr val="C00000"/>
                </a:solidFill>
              </a:rPr>
              <a:t>Upaya</a:t>
            </a:r>
            <a:r>
              <a:rPr lang="en-US" sz="4800" dirty="0" smtClean="0">
                <a:solidFill>
                  <a:srgbClr val="C00000"/>
                </a:solidFill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</a:rPr>
              <a:t>Aman</a:t>
            </a:r>
            <a:r>
              <a:rPr lang="en-US" sz="4800" dirty="0" smtClean="0">
                <a:solidFill>
                  <a:srgbClr val="C00000"/>
                </a:solidFill>
              </a:rPr>
              <a:t/>
            </a:r>
            <a:br>
              <a:rPr lang="en-US" sz="4800" dirty="0" smtClean="0">
                <a:solidFill>
                  <a:srgbClr val="C00000"/>
                </a:solidFill>
              </a:rPr>
            </a:b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b="1" dirty="0" smtClean="0"/>
              <a:t>Di </a:t>
            </a:r>
            <a:r>
              <a:rPr lang="en-US" b="1" dirty="0" err="1" smtClean="0"/>
              <a:t>bandara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/>
            </a:r>
            <a:br>
              <a:rPr lang="en-US" b="1" dirty="0"/>
            </a:br>
            <a:r>
              <a:rPr lang="en-US" b="1" dirty="0" err="1"/>
              <a:t>Biasakan</a:t>
            </a:r>
            <a:r>
              <a:rPr lang="en-US" b="1" dirty="0"/>
              <a:t> </a:t>
            </a:r>
            <a:r>
              <a:rPr lang="en-US" b="1" dirty="0" err="1"/>
              <a:t>antri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membawa</a:t>
            </a:r>
            <a:r>
              <a:rPr lang="en-US" b="1" dirty="0"/>
              <a:t> </a:t>
            </a:r>
            <a:r>
              <a:rPr lang="en-US" b="1" dirty="0" err="1"/>
              <a:t>barang-barang</a:t>
            </a:r>
            <a:r>
              <a:rPr lang="en-US" b="1" dirty="0"/>
              <a:t> yang </a:t>
            </a:r>
            <a:r>
              <a:rPr lang="en-US" b="1" dirty="0" err="1"/>
              <a:t>dilarang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err="1"/>
              <a:t>Biasakan</a:t>
            </a:r>
            <a:r>
              <a:rPr lang="en-US" b="1" dirty="0"/>
              <a:t> </a:t>
            </a:r>
            <a:r>
              <a:rPr lang="en-US" b="1" dirty="0" err="1"/>
              <a:t>ucapan</a:t>
            </a:r>
            <a:r>
              <a:rPr lang="en-US" b="1" dirty="0"/>
              <a:t> </a:t>
            </a:r>
            <a:r>
              <a:rPr lang="en-US" b="1" dirty="0" err="1"/>
              <a:t>salam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petugas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91224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6764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b. Di </a:t>
            </a:r>
            <a:r>
              <a:rPr lang="en-US" dirty="0" err="1" smtClean="0"/>
              <a:t>pondokan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r>
              <a:rPr lang="en-US" sz="4400" b="1" dirty="0" err="1" smtClean="0">
                <a:solidFill>
                  <a:srgbClr val="C00000"/>
                </a:solidFill>
              </a:rPr>
              <a:t>Diingat</a:t>
            </a:r>
            <a:r>
              <a:rPr lang="en-US" sz="4400" b="1" dirty="0" smtClean="0">
                <a:solidFill>
                  <a:srgbClr val="C00000"/>
                </a:solidFill>
              </a:rPr>
              <a:t> </a:t>
            </a:r>
            <a:r>
              <a:rPr lang="en-US" sz="4400" b="1" dirty="0" err="1">
                <a:solidFill>
                  <a:srgbClr val="C00000"/>
                </a:solidFill>
              </a:rPr>
              <a:t>nomor</a:t>
            </a:r>
            <a:r>
              <a:rPr lang="en-US" sz="4400" b="1" dirty="0">
                <a:solidFill>
                  <a:srgbClr val="C00000"/>
                </a:solidFill>
              </a:rPr>
              <a:t> </a:t>
            </a:r>
            <a:r>
              <a:rPr lang="en-US" sz="4400" b="1" dirty="0" err="1">
                <a:solidFill>
                  <a:srgbClr val="C00000"/>
                </a:solidFill>
              </a:rPr>
              <a:t>kamar</a:t>
            </a:r>
            <a:r>
              <a:rPr lang="en-US" sz="4400" b="1" dirty="0">
                <a:solidFill>
                  <a:srgbClr val="C00000"/>
                </a:solidFill>
              </a:rPr>
              <a:t> </a:t>
            </a:r>
            <a:r>
              <a:rPr lang="en-US" sz="4400" b="1" dirty="0" err="1">
                <a:solidFill>
                  <a:srgbClr val="C00000"/>
                </a:solidFill>
              </a:rPr>
              <a:t>dan</a:t>
            </a:r>
            <a:r>
              <a:rPr lang="en-US" sz="4400" b="1" dirty="0">
                <a:solidFill>
                  <a:srgbClr val="C00000"/>
                </a:solidFill>
              </a:rPr>
              <a:t> </a:t>
            </a:r>
            <a:r>
              <a:rPr lang="en-US" sz="4400" b="1" dirty="0" err="1">
                <a:solidFill>
                  <a:srgbClr val="C00000"/>
                </a:solidFill>
              </a:rPr>
              <a:t>lantai</a:t>
            </a:r>
            <a:r>
              <a:rPr lang="en-US" sz="4400" b="1" dirty="0">
                <a:solidFill>
                  <a:srgbClr val="C00000"/>
                </a:solidFill>
              </a:rPr>
              <a:t/>
            </a:r>
            <a:br>
              <a:rPr lang="en-US" sz="4400" b="1" dirty="0">
                <a:solidFill>
                  <a:srgbClr val="C00000"/>
                </a:solidFill>
              </a:rPr>
            </a:br>
            <a:r>
              <a:rPr lang="en-US" sz="4400" b="1" dirty="0" err="1">
                <a:solidFill>
                  <a:srgbClr val="C00000"/>
                </a:solidFill>
              </a:rPr>
              <a:t>Naik</a:t>
            </a:r>
            <a:r>
              <a:rPr lang="en-US" sz="4400" b="1" dirty="0">
                <a:solidFill>
                  <a:srgbClr val="C00000"/>
                </a:solidFill>
              </a:rPr>
              <a:t> </a:t>
            </a:r>
            <a:r>
              <a:rPr lang="en-US" sz="4400" b="1" dirty="0" err="1">
                <a:solidFill>
                  <a:srgbClr val="C00000"/>
                </a:solidFill>
              </a:rPr>
              <a:t>turun</a:t>
            </a:r>
            <a:r>
              <a:rPr lang="en-US" sz="4400" b="1" dirty="0">
                <a:solidFill>
                  <a:srgbClr val="C00000"/>
                </a:solidFill>
              </a:rPr>
              <a:t> </a:t>
            </a:r>
            <a:r>
              <a:rPr lang="en-US" sz="4400" b="1" dirty="0" smtClean="0">
                <a:solidFill>
                  <a:srgbClr val="C00000"/>
                </a:solidFill>
              </a:rPr>
              <a:t>lift</a:t>
            </a:r>
          </a:p>
        </p:txBody>
      </p:sp>
    </p:spTree>
    <p:extLst>
      <p:ext uri="{BB962C8B-B14F-4D97-AF65-F5344CB8AC3E}">
        <p14:creationId xmlns:p14="http://schemas.microsoft.com/office/powerpoint/2010/main" val="6405275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c.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belanja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sholat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dirty="0" err="1" smtClean="0"/>
              <a:t>Hati-hati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peminta-minta</a:t>
            </a:r>
            <a:r>
              <a:rPr lang="en-US" dirty="0"/>
              <a:t> yang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menempel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nguntit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d.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berangkat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pulang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dirty="0" err="1" smtClean="0"/>
              <a:t>Dianjurkan</a:t>
            </a:r>
            <a:r>
              <a:rPr lang="en-US" dirty="0" smtClean="0"/>
              <a:t> </a:t>
            </a:r>
            <a:r>
              <a:rPr lang="en-US" dirty="0" err="1"/>
              <a:t>berkelompok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hari-hari</a:t>
            </a:r>
            <a:r>
              <a:rPr lang="en-US" dirty="0" smtClean="0"/>
              <a:t> </a:t>
            </a:r>
            <a:r>
              <a:rPr lang="en-US" dirty="0" err="1"/>
              <a:t>awal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e.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naik</a:t>
            </a:r>
            <a:r>
              <a:rPr lang="en-US" dirty="0"/>
              <a:t> </a:t>
            </a:r>
            <a:r>
              <a:rPr lang="en-US" dirty="0" err="1"/>
              <a:t>kendaraan</a:t>
            </a:r>
            <a:r>
              <a:rPr lang="en-US" dirty="0"/>
              <a:t>/taxi</a:t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dirty="0" err="1" smtClean="0"/>
              <a:t>Laki-laki</a:t>
            </a:r>
            <a:r>
              <a:rPr lang="en-US" dirty="0" smtClean="0"/>
              <a:t> </a:t>
            </a:r>
            <a:r>
              <a:rPr lang="en-US" dirty="0" err="1"/>
              <a:t>naik</a:t>
            </a:r>
            <a:r>
              <a:rPr lang="en-US" dirty="0"/>
              <a:t> </a:t>
            </a:r>
            <a:r>
              <a:rPr lang="en-US" dirty="0" err="1"/>
              <a:t>duluan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/>
              <a:t>turun</a:t>
            </a:r>
            <a:r>
              <a:rPr lang="en-US" dirty="0"/>
              <a:t> </a:t>
            </a:r>
            <a:r>
              <a:rPr lang="en-US" dirty="0" err="1"/>
              <a:t>duluan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dirty="0" err="1" smtClean="0"/>
              <a:t>Hindari</a:t>
            </a:r>
            <a:r>
              <a:rPr lang="en-US" dirty="0" smtClean="0"/>
              <a:t> </a:t>
            </a:r>
            <a:r>
              <a:rPr lang="en-US" dirty="0" err="1"/>
              <a:t>naik</a:t>
            </a:r>
            <a:r>
              <a:rPr lang="en-US" dirty="0"/>
              <a:t> taxi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saja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4560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915400" cy="6400800"/>
          </a:xfrm>
        </p:spPr>
        <p:txBody>
          <a:bodyPr>
            <a:noAutofit/>
          </a:bodyPr>
          <a:lstStyle/>
          <a:p>
            <a:r>
              <a:rPr lang="en-US" sz="1700" b="1" i="1" dirty="0" err="1"/>
              <a:t>Pertanyaan</a:t>
            </a:r>
            <a:r>
              <a:rPr lang="en-US" sz="1700" b="1" i="1" dirty="0"/>
              <a:t> </a:t>
            </a:r>
            <a:r>
              <a:rPr lang="en-US" sz="1700" dirty="0"/>
              <a:t>: </a:t>
            </a:r>
            <a:r>
              <a:rPr lang="en-US" sz="1700" dirty="0" err="1"/>
              <a:t>mengapa</a:t>
            </a:r>
            <a:r>
              <a:rPr lang="en-US" sz="1700" dirty="0"/>
              <a:t> </a:t>
            </a:r>
            <a:r>
              <a:rPr lang="en-US" sz="1700" dirty="0" err="1"/>
              <a:t>wanita-wanita</a:t>
            </a:r>
            <a:r>
              <a:rPr lang="en-US" sz="1700" dirty="0"/>
              <a:t> </a:t>
            </a:r>
            <a:r>
              <a:rPr lang="en-US" sz="1700" dirty="0" err="1"/>
              <a:t>arab</a:t>
            </a:r>
            <a:r>
              <a:rPr lang="en-US" sz="1700" dirty="0"/>
              <a:t> </a:t>
            </a:r>
            <a:r>
              <a:rPr lang="en-US" sz="1700" dirty="0" err="1"/>
              <a:t>identik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berpakaian</a:t>
            </a:r>
            <a:r>
              <a:rPr lang="en-US" sz="1700" dirty="0"/>
              <a:t> </a:t>
            </a:r>
            <a:r>
              <a:rPr lang="en-US" sz="1700" dirty="0" err="1"/>
              <a:t>tertutup</a:t>
            </a:r>
            <a:r>
              <a:rPr lang="en-US" sz="1700" dirty="0"/>
              <a:t> </a:t>
            </a:r>
            <a:r>
              <a:rPr lang="en-US" sz="1700" dirty="0" err="1"/>
              <a:t>warna</a:t>
            </a:r>
            <a:r>
              <a:rPr lang="en-US" sz="1700" dirty="0"/>
              <a:t> </a:t>
            </a:r>
            <a:r>
              <a:rPr lang="en-US" sz="1700" dirty="0" err="1"/>
              <a:t>hitam</a:t>
            </a:r>
            <a:r>
              <a:rPr lang="en-US" sz="1700" dirty="0"/>
              <a:t>, </a:t>
            </a:r>
            <a:r>
              <a:rPr lang="en-US" sz="1700" dirty="0" err="1"/>
              <a:t>memakai</a:t>
            </a:r>
            <a:r>
              <a:rPr lang="en-US" sz="1700" dirty="0"/>
              <a:t> </a:t>
            </a:r>
            <a:r>
              <a:rPr lang="en-US" sz="1700" dirty="0" err="1"/>
              <a:t>cadar</a:t>
            </a:r>
            <a:r>
              <a:rPr lang="en-US" sz="1700" dirty="0"/>
              <a:t> (</a:t>
            </a:r>
            <a:r>
              <a:rPr lang="en-US" sz="1700" dirty="0" err="1"/>
              <a:t>menutup</a:t>
            </a:r>
            <a:r>
              <a:rPr lang="en-US" sz="1700" dirty="0"/>
              <a:t> </a:t>
            </a:r>
            <a:r>
              <a:rPr lang="en-US" sz="1700" dirty="0" err="1"/>
              <a:t>wajahnya</a:t>
            </a:r>
            <a:r>
              <a:rPr lang="en-US" sz="1700" dirty="0"/>
              <a:t> </a:t>
            </a:r>
            <a:r>
              <a:rPr lang="en-US" sz="1700" dirty="0" err="1"/>
              <a:t>sampai</a:t>
            </a:r>
            <a:r>
              <a:rPr lang="en-US" sz="1700" dirty="0"/>
              <a:t> </a:t>
            </a:r>
            <a:r>
              <a:rPr lang="en-US" sz="1700" dirty="0" err="1"/>
              <a:t>matanya</a:t>
            </a:r>
            <a:r>
              <a:rPr lang="en-US" sz="1700" dirty="0"/>
              <a:t> </a:t>
            </a:r>
            <a:r>
              <a:rPr lang="en-US" sz="1700" dirty="0" err="1"/>
              <a:t>saja</a:t>
            </a:r>
            <a:r>
              <a:rPr lang="en-US" sz="1700" dirty="0"/>
              <a:t> yang </a:t>
            </a:r>
            <a:r>
              <a:rPr lang="en-US" sz="1700" dirty="0" err="1"/>
              <a:t>terlihat</a:t>
            </a:r>
            <a:r>
              <a:rPr lang="en-US" sz="1700" dirty="0"/>
              <a:t>)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laki-laki</a:t>
            </a:r>
            <a:r>
              <a:rPr lang="en-US" sz="1700" dirty="0"/>
              <a:t> </a:t>
            </a:r>
            <a:r>
              <a:rPr lang="en-US" sz="1700" dirty="0" err="1"/>
              <a:t>berpakaian</a:t>
            </a:r>
            <a:r>
              <a:rPr lang="en-US" sz="1700" dirty="0"/>
              <a:t> </a:t>
            </a:r>
            <a:r>
              <a:rPr lang="en-US" sz="1700" dirty="0" err="1" smtClean="0"/>
              <a:t>putih</a:t>
            </a:r>
            <a:r>
              <a:rPr lang="en-US" sz="1700" dirty="0" smtClean="0"/>
              <a:t>?</a:t>
            </a:r>
            <a:r>
              <a:rPr lang="en-US" sz="1700" dirty="0"/>
              <a:t/>
            </a:r>
            <a:br>
              <a:rPr lang="en-US" sz="1700" dirty="0"/>
            </a:br>
            <a:r>
              <a:rPr lang="en-US" sz="1700" dirty="0"/>
              <a:t/>
            </a:r>
            <a:br>
              <a:rPr lang="en-US" sz="1700" dirty="0"/>
            </a:br>
            <a:r>
              <a:rPr lang="en-US" sz="1700" dirty="0" err="1"/>
              <a:t>Jawab</a:t>
            </a:r>
            <a:r>
              <a:rPr lang="en-US" sz="1700" dirty="0"/>
              <a:t> : </a:t>
            </a:r>
            <a:r>
              <a:rPr lang="en-US" sz="1700" dirty="0" err="1"/>
              <a:t>wanita-wanita</a:t>
            </a:r>
            <a:r>
              <a:rPr lang="en-US" sz="1700" dirty="0"/>
              <a:t> </a:t>
            </a:r>
            <a:r>
              <a:rPr lang="en-US" sz="1700" dirty="0" err="1"/>
              <a:t>arab</a:t>
            </a:r>
            <a:r>
              <a:rPr lang="en-US" sz="1700" dirty="0"/>
              <a:t> </a:t>
            </a:r>
            <a:r>
              <a:rPr lang="en-US" sz="1700" dirty="0" err="1"/>
              <a:t>memakai</a:t>
            </a:r>
            <a:r>
              <a:rPr lang="en-US" sz="1700" dirty="0"/>
              <a:t> </a:t>
            </a:r>
            <a:r>
              <a:rPr lang="en-US" sz="1700" dirty="0" err="1"/>
              <a:t>pakaian</a:t>
            </a:r>
            <a:r>
              <a:rPr lang="en-US" sz="1700" dirty="0"/>
              <a:t> </a:t>
            </a:r>
            <a:r>
              <a:rPr lang="en-US" sz="1700" dirty="0" err="1"/>
              <a:t>tertutup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memakai</a:t>
            </a:r>
            <a:r>
              <a:rPr lang="en-US" sz="1700" dirty="0"/>
              <a:t> </a:t>
            </a:r>
            <a:r>
              <a:rPr lang="en-US" sz="1700" dirty="0" err="1"/>
              <a:t>cadar</a:t>
            </a:r>
            <a:r>
              <a:rPr lang="en-US" sz="1700" dirty="0"/>
              <a:t> </a:t>
            </a:r>
            <a:r>
              <a:rPr lang="en-US" sz="1700" dirty="0" err="1"/>
              <a:t>dikarenakan</a:t>
            </a:r>
            <a:r>
              <a:rPr lang="en-US" sz="1700" dirty="0"/>
              <a:t> </a:t>
            </a:r>
            <a:r>
              <a:rPr lang="en-US" sz="1700" dirty="0" err="1"/>
              <a:t>memang</a:t>
            </a:r>
            <a:r>
              <a:rPr lang="en-US" sz="1700" dirty="0"/>
              <a:t> </a:t>
            </a:r>
            <a:r>
              <a:rPr lang="en-US" sz="1700" dirty="0" err="1"/>
              <a:t>itu</a:t>
            </a:r>
            <a:r>
              <a:rPr lang="en-US" sz="1700" dirty="0"/>
              <a:t> </a:t>
            </a:r>
            <a:r>
              <a:rPr lang="en-US" sz="1700" dirty="0" err="1"/>
              <a:t>adalah</a:t>
            </a:r>
            <a:r>
              <a:rPr lang="en-US" sz="1700" dirty="0"/>
              <a:t> </a:t>
            </a:r>
            <a:r>
              <a:rPr lang="en-US" sz="1700" dirty="0" err="1"/>
              <a:t>ketentuannya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islam</a:t>
            </a:r>
            <a:r>
              <a:rPr lang="en-US" sz="1700" dirty="0"/>
              <a:t> yang </a:t>
            </a:r>
            <a:r>
              <a:rPr lang="en-US" sz="1700" dirty="0" err="1"/>
              <a:t>sebenarnya</a:t>
            </a:r>
            <a:r>
              <a:rPr lang="en-US" sz="1700" dirty="0"/>
              <a:t> </a:t>
            </a:r>
            <a:r>
              <a:rPr lang="en-US" sz="1700" dirty="0" err="1"/>
              <a:t>selain</a:t>
            </a:r>
            <a:r>
              <a:rPr lang="en-US" sz="1700" dirty="0"/>
              <a:t> </a:t>
            </a:r>
            <a:r>
              <a:rPr lang="en-US" sz="1700" dirty="0" err="1"/>
              <a:t>memang</a:t>
            </a:r>
            <a:r>
              <a:rPr lang="en-US" sz="1700" dirty="0"/>
              <a:t> </a:t>
            </a:r>
            <a:r>
              <a:rPr lang="en-US" sz="1700" dirty="0" err="1"/>
              <a:t>karena</a:t>
            </a:r>
            <a:r>
              <a:rPr lang="en-US" sz="1700" dirty="0"/>
              <a:t> </a:t>
            </a:r>
            <a:r>
              <a:rPr lang="en-US" sz="1700" dirty="0" err="1"/>
              <a:t>iklimnya</a:t>
            </a:r>
            <a:r>
              <a:rPr lang="en-US" sz="1700" dirty="0"/>
              <a:t>. </a:t>
            </a:r>
            <a:r>
              <a:rPr lang="en-US" sz="1700" dirty="0" err="1"/>
              <a:t>Wanita</a:t>
            </a:r>
            <a:r>
              <a:rPr lang="en-US" sz="1700" dirty="0"/>
              <a:t> </a:t>
            </a:r>
            <a:r>
              <a:rPr lang="en-US" sz="1700" dirty="0" err="1"/>
              <a:t>arab</a:t>
            </a:r>
            <a:r>
              <a:rPr lang="en-US" sz="1700" dirty="0"/>
              <a:t> </a:t>
            </a:r>
            <a:r>
              <a:rPr lang="en-US" sz="1700" dirty="0" err="1"/>
              <a:t>itu</a:t>
            </a:r>
            <a:r>
              <a:rPr lang="en-US" sz="1700" dirty="0"/>
              <a:t> </a:t>
            </a:r>
            <a:r>
              <a:rPr lang="en-US" sz="1700" dirty="0" err="1"/>
              <a:t>suka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pakaian</a:t>
            </a:r>
            <a:r>
              <a:rPr lang="en-US" sz="1700" dirty="0"/>
              <a:t> </a:t>
            </a:r>
            <a:r>
              <a:rPr lang="en-US" sz="1700" dirty="0" err="1"/>
              <a:t>warna</a:t>
            </a:r>
            <a:r>
              <a:rPr lang="en-US" sz="1700" dirty="0"/>
              <a:t> </a:t>
            </a:r>
            <a:r>
              <a:rPr lang="en-US" sz="1700" dirty="0" err="1"/>
              <a:t>hitam</a:t>
            </a:r>
            <a:r>
              <a:rPr lang="en-US" sz="1700" dirty="0"/>
              <a:t> </a:t>
            </a:r>
            <a:r>
              <a:rPr lang="en-US" sz="1700" dirty="0" err="1"/>
              <a:t>karena</a:t>
            </a:r>
            <a:r>
              <a:rPr lang="en-US" sz="1700" dirty="0"/>
              <a:t> </a:t>
            </a:r>
            <a:r>
              <a:rPr lang="en-US" sz="1700" dirty="0" err="1"/>
              <a:t>iklimnya</a:t>
            </a:r>
            <a:r>
              <a:rPr lang="en-US" sz="1700" dirty="0"/>
              <a:t> yang </a:t>
            </a:r>
            <a:r>
              <a:rPr lang="en-US" sz="1700" dirty="0" err="1"/>
              <a:t>panas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pakaian</a:t>
            </a:r>
            <a:r>
              <a:rPr lang="en-US" sz="1700" dirty="0"/>
              <a:t> </a:t>
            </a:r>
            <a:r>
              <a:rPr lang="en-US" sz="1700" dirty="0" err="1"/>
              <a:t>warna</a:t>
            </a:r>
            <a:r>
              <a:rPr lang="en-US" sz="1700" dirty="0"/>
              <a:t> </a:t>
            </a:r>
            <a:r>
              <a:rPr lang="en-US" sz="1700" dirty="0" err="1"/>
              <a:t>hitam</a:t>
            </a:r>
            <a:r>
              <a:rPr lang="en-US" sz="1700" dirty="0"/>
              <a:t> </a:t>
            </a:r>
            <a:r>
              <a:rPr lang="en-US" sz="1700" dirty="0" err="1"/>
              <a:t>bentuk</a:t>
            </a:r>
            <a:r>
              <a:rPr lang="en-US" sz="1700" dirty="0"/>
              <a:t> </a:t>
            </a:r>
            <a:r>
              <a:rPr lang="en-US" sz="1700" dirty="0" err="1"/>
              <a:t>tubuhnya</a:t>
            </a:r>
            <a:r>
              <a:rPr lang="en-US" sz="1700" dirty="0"/>
              <a:t> </a:t>
            </a:r>
            <a:r>
              <a:rPr lang="en-US" sz="1700" dirty="0" err="1"/>
              <a:t>tidak</a:t>
            </a:r>
            <a:r>
              <a:rPr lang="en-US" sz="1700" dirty="0"/>
              <a:t> </a:t>
            </a:r>
            <a:r>
              <a:rPr lang="en-US" sz="1700" dirty="0" err="1"/>
              <a:t>terlihat</a:t>
            </a:r>
            <a:r>
              <a:rPr lang="en-US" sz="1700" dirty="0"/>
              <a:t> </a:t>
            </a:r>
            <a:r>
              <a:rPr lang="en-US" sz="1700" dirty="0" err="1"/>
              <a:t>secara</a:t>
            </a:r>
            <a:r>
              <a:rPr lang="en-US" sz="1700" dirty="0"/>
              <a:t> </a:t>
            </a:r>
            <a:r>
              <a:rPr lang="en-US" sz="1700" dirty="0" err="1"/>
              <a:t>transparan</a:t>
            </a:r>
            <a:r>
              <a:rPr lang="en-US" sz="1700" dirty="0"/>
              <a:t> </a:t>
            </a:r>
            <a:r>
              <a:rPr lang="en-US" sz="1700" dirty="0" err="1"/>
              <a:t>serta</a:t>
            </a:r>
            <a:r>
              <a:rPr lang="en-US" sz="1700" dirty="0"/>
              <a:t> </a:t>
            </a:r>
            <a:r>
              <a:rPr lang="en-US" sz="1700" dirty="0" err="1"/>
              <a:t>para</a:t>
            </a:r>
            <a:r>
              <a:rPr lang="en-US" sz="1700" dirty="0"/>
              <a:t> </a:t>
            </a:r>
            <a:r>
              <a:rPr lang="en-US" sz="1700" dirty="0" err="1"/>
              <a:t>wanita</a:t>
            </a:r>
            <a:r>
              <a:rPr lang="en-US" sz="1700" dirty="0"/>
              <a:t> </a:t>
            </a:r>
            <a:r>
              <a:rPr lang="en-US" sz="1700" dirty="0" err="1"/>
              <a:t>arab</a:t>
            </a:r>
            <a:r>
              <a:rPr lang="en-US" sz="1700" dirty="0"/>
              <a:t> </a:t>
            </a:r>
            <a:r>
              <a:rPr lang="en-US" sz="1700" dirty="0" err="1"/>
              <a:t>itu</a:t>
            </a:r>
            <a:r>
              <a:rPr lang="en-US" sz="1700" dirty="0"/>
              <a:t> </a:t>
            </a:r>
            <a:r>
              <a:rPr lang="en-US" sz="1700" dirty="0" err="1"/>
              <a:t>jarang</a:t>
            </a:r>
            <a:r>
              <a:rPr lang="en-US" sz="1700" dirty="0"/>
              <a:t> </a:t>
            </a:r>
            <a:r>
              <a:rPr lang="en-US" sz="1700" dirty="0" err="1"/>
              <a:t>keluar</a:t>
            </a:r>
            <a:r>
              <a:rPr lang="en-US" sz="1700" dirty="0"/>
              <a:t> </a:t>
            </a:r>
            <a:r>
              <a:rPr lang="en-US" sz="1700" dirty="0" err="1"/>
              <a:t>dari</a:t>
            </a:r>
            <a:r>
              <a:rPr lang="en-US" sz="1700" dirty="0"/>
              <a:t> </a:t>
            </a:r>
            <a:r>
              <a:rPr lang="en-US" sz="1700" dirty="0" err="1"/>
              <a:t>rumahnya</a:t>
            </a:r>
            <a:r>
              <a:rPr lang="en-US" sz="1700" dirty="0"/>
              <a:t> </a:t>
            </a:r>
            <a:r>
              <a:rPr lang="en-US" sz="1700" dirty="0" err="1"/>
              <a:t>kecuali</a:t>
            </a:r>
            <a:r>
              <a:rPr lang="en-US" sz="1700" dirty="0"/>
              <a:t> </a:t>
            </a:r>
            <a:r>
              <a:rPr lang="en-US" sz="1700" dirty="0" err="1"/>
              <a:t>untuk</a:t>
            </a:r>
            <a:r>
              <a:rPr lang="en-US" sz="1700" dirty="0"/>
              <a:t> </a:t>
            </a:r>
            <a:r>
              <a:rPr lang="en-US" sz="1700" dirty="0" err="1"/>
              <a:t>hal-hal</a:t>
            </a:r>
            <a:r>
              <a:rPr lang="en-US" sz="1700" dirty="0"/>
              <a:t> yang </a:t>
            </a:r>
            <a:r>
              <a:rPr lang="en-US" sz="1700" dirty="0" err="1"/>
              <a:t>sangat</a:t>
            </a:r>
            <a:r>
              <a:rPr lang="en-US" sz="1700" dirty="0"/>
              <a:t> </a:t>
            </a:r>
            <a:r>
              <a:rPr lang="en-US" sz="1700" dirty="0" err="1"/>
              <a:t>penting</a:t>
            </a:r>
            <a:r>
              <a:rPr lang="en-US" sz="1700" dirty="0"/>
              <a:t>, </a:t>
            </a:r>
            <a:r>
              <a:rPr lang="en-US" sz="1700" dirty="0" err="1"/>
              <a:t>sedangkan</a:t>
            </a:r>
            <a:r>
              <a:rPr lang="en-US" sz="1700" dirty="0"/>
              <a:t> </a:t>
            </a:r>
            <a:r>
              <a:rPr lang="en-US" sz="1700" dirty="0" err="1"/>
              <a:t>laki-lakinya</a:t>
            </a:r>
            <a:r>
              <a:rPr lang="en-US" sz="1700" dirty="0"/>
              <a:t> </a:t>
            </a:r>
            <a:r>
              <a:rPr lang="en-US" sz="1700" dirty="0" err="1"/>
              <a:t>menggunakan</a:t>
            </a:r>
            <a:r>
              <a:rPr lang="en-US" sz="1700" dirty="0"/>
              <a:t> </a:t>
            </a:r>
            <a:r>
              <a:rPr lang="en-US" sz="1700" dirty="0" err="1"/>
              <a:t>pakaian</a:t>
            </a:r>
            <a:r>
              <a:rPr lang="en-US" sz="1700" dirty="0"/>
              <a:t> </a:t>
            </a:r>
            <a:r>
              <a:rPr lang="en-US" sz="1700" dirty="0" err="1"/>
              <a:t>warna</a:t>
            </a:r>
            <a:r>
              <a:rPr lang="en-US" sz="1700" dirty="0"/>
              <a:t> </a:t>
            </a:r>
            <a:r>
              <a:rPr lang="en-US" sz="1700" dirty="0" err="1"/>
              <a:t>putih</a:t>
            </a:r>
            <a:r>
              <a:rPr lang="en-US" sz="1700" dirty="0"/>
              <a:t> </a:t>
            </a:r>
            <a:r>
              <a:rPr lang="en-US" sz="1700" dirty="0" err="1"/>
              <a:t>karena</a:t>
            </a:r>
            <a:r>
              <a:rPr lang="en-US" sz="1700" dirty="0"/>
              <a:t> </a:t>
            </a:r>
            <a:r>
              <a:rPr lang="en-US" sz="1700" dirty="0" err="1"/>
              <a:t>mereka</a:t>
            </a:r>
            <a:r>
              <a:rPr lang="en-US" sz="1700" dirty="0"/>
              <a:t> </a:t>
            </a:r>
            <a:r>
              <a:rPr lang="en-US" sz="1700" dirty="0" err="1"/>
              <a:t>sering</a:t>
            </a:r>
            <a:r>
              <a:rPr lang="en-US" sz="1700" dirty="0"/>
              <a:t> </a:t>
            </a:r>
            <a:r>
              <a:rPr lang="en-US" sz="1700" dirty="0" err="1"/>
              <a:t>diluar</a:t>
            </a:r>
            <a:r>
              <a:rPr lang="en-US" sz="1700" dirty="0"/>
              <a:t> </a:t>
            </a:r>
            <a:r>
              <a:rPr lang="en-US" sz="1700" dirty="0" err="1"/>
              <a:t>rumah</a:t>
            </a:r>
            <a:r>
              <a:rPr lang="en-US" sz="1700" dirty="0"/>
              <a:t>, </a:t>
            </a:r>
            <a:r>
              <a:rPr lang="en-US" sz="1700" dirty="0" err="1"/>
              <a:t>karena</a:t>
            </a:r>
            <a:r>
              <a:rPr lang="en-US" sz="1700" dirty="0"/>
              <a:t> </a:t>
            </a:r>
            <a:r>
              <a:rPr lang="en-US" sz="1700" dirty="0" err="1"/>
              <a:t>warna</a:t>
            </a:r>
            <a:r>
              <a:rPr lang="en-US" sz="1700" dirty="0"/>
              <a:t> </a:t>
            </a:r>
            <a:r>
              <a:rPr lang="en-US" sz="1700" dirty="0" err="1"/>
              <a:t>putih</a:t>
            </a:r>
            <a:r>
              <a:rPr lang="en-US" sz="1700" dirty="0"/>
              <a:t> </a:t>
            </a:r>
            <a:r>
              <a:rPr lang="en-US" sz="1700" dirty="0" err="1"/>
              <a:t>dapat</a:t>
            </a:r>
            <a:r>
              <a:rPr lang="en-US" sz="1700" dirty="0"/>
              <a:t> </a:t>
            </a:r>
            <a:r>
              <a:rPr lang="en-US" sz="1700" dirty="0" err="1"/>
              <a:t>menyerap</a:t>
            </a:r>
            <a:r>
              <a:rPr lang="en-US" sz="1700" dirty="0"/>
              <a:t> </a:t>
            </a:r>
            <a:r>
              <a:rPr lang="en-US" sz="1700" dirty="0" err="1"/>
              <a:t>udara</a:t>
            </a:r>
            <a:r>
              <a:rPr lang="en-US" sz="1700" dirty="0"/>
              <a:t> </a:t>
            </a:r>
            <a:r>
              <a:rPr lang="en-US" sz="1700" dirty="0" err="1" smtClean="0"/>
              <a:t>panas</a:t>
            </a:r>
            <a:r>
              <a:rPr lang="en-US" sz="1700" dirty="0" smtClean="0"/>
              <a:t>.</a:t>
            </a:r>
          </a:p>
          <a:p>
            <a:endParaRPr lang="en-US" sz="1700" dirty="0" smtClean="0"/>
          </a:p>
          <a:p>
            <a:r>
              <a:rPr lang="en-US" sz="1700" b="1" i="1" dirty="0" err="1" smtClean="0"/>
              <a:t>Pertanyaan</a:t>
            </a:r>
            <a:r>
              <a:rPr lang="en-US" sz="1700" b="1" i="1" dirty="0" smtClean="0"/>
              <a:t> </a:t>
            </a:r>
            <a:r>
              <a:rPr lang="en-US" sz="1700" dirty="0"/>
              <a:t>: </a:t>
            </a:r>
            <a:r>
              <a:rPr lang="en-US" sz="1700" dirty="0" err="1"/>
              <a:t>Apa</a:t>
            </a:r>
            <a:r>
              <a:rPr lang="en-US" sz="1700" dirty="0"/>
              <a:t> </a:t>
            </a:r>
            <a:r>
              <a:rPr lang="en-US" sz="1700" dirty="0" err="1"/>
              <a:t>kebiasaan</a:t>
            </a:r>
            <a:r>
              <a:rPr lang="en-US" sz="1700" dirty="0"/>
              <a:t> orang </a:t>
            </a:r>
            <a:r>
              <a:rPr lang="en-US" sz="1700" dirty="0" err="1"/>
              <a:t>laki-laki</a:t>
            </a:r>
            <a:r>
              <a:rPr lang="en-US" sz="1700" dirty="0"/>
              <a:t> yang </a:t>
            </a:r>
            <a:r>
              <a:rPr lang="en-US" sz="1700" dirty="0" err="1"/>
              <a:t>ada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pergaulan</a:t>
            </a:r>
            <a:r>
              <a:rPr lang="en-US" sz="1700" dirty="0"/>
              <a:t> orang </a:t>
            </a:r>
            <a:r>
              <a:rPr lang="en-US" sz="1700" dirty="0" err="1"/>
              <a:t>arab</a:t>
            </a:r>
            <a:r>
              <a:rPr lang="en-US" sz="1700" dirty="0"/>
              <a:t> ?</a:t>
            </a:r>
            <a:br>
              <a:rPr lang="en-US" sz="1700" dirty="0"/>
            </a:br>
            <a:r>
              <a:rPr lang="en-US" sz="1700" dirty="0"/>
              <a:t/>
            </a:r>
            <a:br>
              <a:rPr lang="en-US" sz="1700" dirty="0"/>
            </a:br>
            <a:r>
              <a:rPr lang="en-US" sz="1700" dirty="0" err="1"/>
              <a:t>Jawab</a:t>
            </a:r>
            <a:r>
              <a:rPr lang="en-US" sz="1700" dirty="0"/>
              <a:t> : </a:t>
            </a:r>
            <a:r>
              <a:rPr lang="en-US" sz="1700" dirty="0" err="1"/>
              <a:t>pertama</a:t>
            </a:r>
            <a:r>
              <a:rPr lang="en-US" sz="1700" dirty="0"/>
              <a:t> orang Arab </a:t>
            </a:r>
            <a:r>
              <a:rPr lang="en-US" sz="1700" dirty="0" err="1"/>
              <a:t>memiliki</a:t>
            </a:r>
            <a:r>
              <a:rPr lang="en-US" sz="1700" dirty="0"/>
              <a:t> </a:t>
            </a:r>
            <a:r>
              <a:rPr lang="en-US" sz="1700" dirty="0" err="1"/>
              <a:t>kebiasaan</a:t>
            </a:r>
            <a:r>
              <a:rPr lang="en-US" sz="1700" dirty="0"/>
              <a:t> </a:t>
            </a:r>
            <a:r>
              <a:rPr lang="en-US" sz="1700" dirty="0" err="1"/>
              <a:t>apabila</a:t>
            </a:r>
            <a:r>
              <a:rPr lang="en-US" sz="1700" dirty="0"/>
              <a:t> </a:t>
            </a:r>
            <a:r>
              <a:rPr lang="en-US" sz="1700" dirty="0" err="1"/>
              <a:t>menginginkan</a:t>
            </a:r>
            <a:r>
              <a:rPr lang="en-US" sz="1700" dirty="0"/>
              <a:t> </a:t>
            </a:r>
            <a:r>
              <a:rPr lang="en-US" sz="1700" dirty="0" err="1"/>
              <a:t>atau</a:t>
            </a:r>
            <a:r>
              <a:rPr lang="en-US" sz="1700" dirty="0"/>
              <a:t> </a:t>
            </a:r>
            <a:r>
              <a:rPr lang="en-US" sz="1700" dirty="0" err="1"/>
              <a:t>meminta</a:t>
            </a:r>
            <a:r>
              <a:rPr lang="en-US" sz="1700" dirty="0"/>
              <a:t> </a:t>
            </a:r>
            <a:r>
              <a:rPr lang="en-US" sz="1700" dirty="0" err="1"/>
              <a:t>sesuatu</a:t>
            </a:r>
            <a:r>
              <a:rPr lang="en-US" sz="1700" dirty="0"/>
              <a:t> </a:t>
            </a:r>
            <a:r>
              <a:rPr lang="en-US" sz="1700" dirty="0" err="1"/>
              <a:t>kepada</a:t>
            </a:r>
            <a:r>
              <a:rPr lang="en-US" sz="1700" dirty="0"/>
              <a:t> orang lain, agar </a:t>
            </a:r>
            <a:r>
              <a:rPr lang="en-US" sz="1700" dirty="0" err="1"/>
              <a:t>diberi</a:t>
            </a:r>
            <a:r>
              <a:rPr lang="en-US" sz="1700" dirty="0"/>
              <a:t> yang </a:t>
            </a:r>
            <a:r>
              <a:rPr lang="en-US" sz="1700" dirty="0" err="1"/>
              <a:t>diinginkan</a:t>
            </a:r>
            <a:r>
              <a:rPr lang="en-US" sz="1700" dirty="0"/>
              <a:t> </a:t>
            </a:r>
            <a:r>
              <a:rPr lang="en-US" sz="1700" dirty="0" err="1"/>
              <a:t>mereka</a:t>
            </a:r>
            <a:r>
              <a:rPr lang="en-US" sz="1700" dirty="0"/>
              <a:t> </a:t>
            </a:r>
            <a:r>
              <a:rPr lang="en-US" sz="1700" dirty="0" err="1"/>
              <a:t>merayu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cara</a:t>
            </a:r>
            <a:r>
              <a:rPr lang="en-US" sz="1700" dirty="0"/>
              <a:t> </a:t>
            </a:r>
            <a:r>
              <a:rPr lang="en-US" sz="1700" dirty="0" err="1"/>
              <a:t>mengusap-usap</a:t>
            </a:r>
            <a:r>
              <a:rPr lang="en-US" sz="1700" dirty="0"/>
              <a:t> </a:t>
            </a:r>
            <a:r>
              <a:rPr lang="en-US" sz="1700" dirty="0" err="1"/>
              <a:t>janggut</a:t>
            </a:r>
            <a:r>
              <a:rPr lang="en-US" sz="1700" dirty="0"/>
              <a:t> orang yang </a:t>
            </a:r>
            <a:r>
              <a:rPr lang="en-US" sz="1700" dirty="0" err="1"/>
              <a:t>dimintainya</a:t>
            </a:r>
            <a:r>
              <a:rPr lang="en-US" sz="1700" dirty="0"/>
              <a:t>.</a:t>
            </a:r>
            <a:br>
              <a:rPr lang="en-US" sz="1700" dirty="0"/>
            </a:br>
            <a:r>
              <a:rPr lang="en-US" sz="1700" dirty="0"/>
              <a:t/>
            </a:r>
            <a:br>
              <a:rPr lang="en-US" sz="1700" dirty="0"/>
            </a:br>
            <a:r>
              <a:rPr lang="en-US" sz="1700" dirty="0" err="1"/>
              <a:t>kedua</a:t>
            </a:r>
            <a:r>
              <a:rPr lang="en-US" sz="1700" dirty="0"/>
              <a:t> orang Arab </a:t>
            </a:r>
            <a:r>
              <a:rPr lang="en-US" sz="1700" dirty="0" err="1"/>
              <a:t>marah</a:t>
            </a:r>
            <a:r>
              <a:rPr lang="en-US" sz="1700" dirty="0"/>
              <a:t> </a:t>
            </a:r>
            <a:r>
              <a:rPr lang="en-US" sz="1700" dirty="0" err="1"/>
              <a:t>kalau</a:t>
            </a:r>
            <a:r>
              <a:rPr lang="en-US" sz="1700" dirty="0"/>
              <a:t> </a:t>
            </a:r>
            <a:r>
              <a:rPr lang="en-US" sz="1700" dirty="0" err="1"/>
              <a:t>dipegang</a:t>
            </a:r>
            <a:r>
              <a:rPr lang="en-US" sz="1700" dirty="0"/>
              <a:t> </a:t>
            </a:r>
            <a:r>
              <a:rPr lang="en-US" sz="1700" dirty="0" err="1"/>
              <a:t>atau</a:t>
            </a:r>
            <a:r>
              <a:rPr lang="en-US" sz="1700" dirty="0"/>
              <a:t> </a:t>
            </a:r>
            <a:r>
              <a:rPr lang="en-US" sz="1700" dirty="0" err="1"/>
              <a:t>ditepuk</a:t>
            </a:r>
            <a:r>
              <a:rPr lang="en-US" sz="1700" dirty="0"/>
              <a:t> </a:t>
            </a:r>
            <a:r>
              <a:rPr lang="en-US" sz="1700" dirty="0" err="1"/>
              <a:t>pantatnya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tidak</a:t>
            </a:r>
            <a:r>
              <a:rPr lang="en-US" sz="1700" dirty="0"/>
              <a:t> </a:t>
            </a:r>
            <a:r>
              <a:rPr lang="en-US" sz="1700" dirty="0" err="1"/>
              <a:t>marah</a:t>
            </a:r>
            <a:r>
              <a:rPr lang="en-US" sz="1700" dirty="0"/>
              <a:t> </a:t>
            </a:r>
            <a:r>
              <a:rPr lang="en-US" sz="1700" dirty="0" err="1"/>
              <a:t>kalau</a:t>
            </a:r>
            <a:r>
              <a:rPr lang="en-US" sz="1700" dirty="0"/>
              <a:t> </a:t>
            </a:r>
            <a:r>
              <a:rPr lang="en-US" sz="1700" dirty="0" err="1"/>
              <a:t>dipegang</a:t>
            </a:r>
            <a:r>
              <a:rPr lang="en-US" sz="1700" dirty="0"/>
              <a:t> </a:t>
            </a:r>
            <a:r>
              <a:rPr lang="en-US" sz="1700" dirty="0" err="1" smtClean="0"/>
              <a:t>kepalanya</a:t>
            </a:r>
            <a:r>
              <a:rPr lang="en-US" sz="1700" dirty="0" smtClean="0"/>
              <a:t>.</a:t>
            </a:r>
          </a:p>
          <a:p>
            <a:endParaRPr lang="en-US" sz="1700" dirty="0"/>
          </a:p>
          <a:p>
            <a:r>
              <a:rPr lang="en-US" sz="1700" b="1" i="1" dirty="0" err="1" smtClean="0"/>
              <a:t>Ketiga</a:t>
            </a:r>
            <a:r>
              <a:rPr lang="en-US" sz="1700" dirty="0" smtClean="0"/>
              <a:t> </a:t>
            </a:r>
            <a:r>
              <a:rPr lang="en-US" sz="1700" dirty="0"/>
              <a:t>orang Arab </a:t>
            </a:r>
            <a:r>
              <a:rPr lang="en-US" sz="1700" dirty="0" err="1"/>
              <a:t>memiliki</a:t>
            </a:r>
            <a:r>
              <a:rPr lang="en-US" sz="1700" dirty="0"/>
              <a:t> </a:t>
            </a:r>
            <a:r>
              <a:rPr lang="en-US" sz="1700" dirty="0" err="1"/>
              <a:t>kebiasaan</a:t>
            </a:r>
            <a:r>
              <a:rPr lang="en-US" sz="1700" dirty="0"/>
              <a:t> </a:t>
            </a:r>
            <a:r>
              <a:rPr lang="en-US" sz="1700" dirty="0" err="1"/>
              <a:t>memuji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mendo’akan</a:t>
            </a:r>
            <a:r>
              <a:rPr lang="en-US" sz="1700" dirty="0"/>
              <a:t> yang </a:t>
            </a:r>
            <a:r>
              <a:rPr lang="en-US" sz="1700" dirty="0" err="1"/>
              <a:t>baik</a:t>
            </a:r>
            <a:r>
              <a:rPr lang="en-US" sz="1700" dirty="0"/>
              <a:t> </a:t>
            </a:r>
            <a:r>
              <a:rPr lang="en-US" sz="1700" dirty="0" err="1"/>
              <a:t>terhadap</a:t>
            </a:r>
            <a:r>
              <a:rPr lang="en-US" sz="1700" dirty="0"/>
              <a:t> </a:t>
            </a:r>
            <a:r>
              <a:rPr lang="en-US" sz="1700" dirty="0" err="1"/>
              <a:t>saudaranya</a:t>
            </a:r>
            <a:r>
              <a:rPr lang="en-US" sz="1700" dirty="0"/>
              <a:t>, </a:t>
            </a:r>
            <a:r>
              <a:rPr lang="en-US" sz="1700" dirty="0" err="1"/>
              <a:t>misalnya</a:t>
            </a:r>
            <a:r>
              <a:rPr lang="en-US" sz="1700" dirty="0"/>
              <a:t> </a:t>
            </a:r>
            <a:r>
              <a:rPr lang="en-US" sz="1700" dirty="0" err="1"/>
              <a:t>mengucapkan</a:t>
            </a:r>
            <a:r>
              <a:rPr lang="en-US" sz="1700" dirty="0"/>
              <a:t> “</a:t>
            </a:r>
            <a:r>
              <a:rPr lang="en-US" sz="1700" dirty="0" err="1"/>
              <a:t>ahsanta</a:t>
            </a:r>
            <a:r>
              <a:rPr lang="en-US" sz="1700" dirty="0"/>
              <a:t>”, “</a:t>
            </a:r>
            <a:r>
              <a:rPr lang="en-US" sz="1700" dirty="0" err="1"/>
              <a:t>ahlanbik</a:t>
            </a:r>
            <a:r>
              <a:rPr lang="en-US" sz="1700" dirty="0"/>
              <a:t>”, “</a:t>
            </a:r>
            <a:r>
              <a:rPr lang="en-US" sz="1700" dirty="0" err="1"/>
              <a:t>Barokallaohubik</a:t>
            </a:r>
            <a:r>
              <a:rPr lang="en-US" sz="1700" dirty="0"/>
              <a:t>”, “</a:t>
            </a:r>
            <a:r>
              <a:rPr lang="en-US" sz="1700" dirty="0" err="1"/>
              <a:t>Masya</a:t>
            </a:r>
            <a:r>
              <a:rPr lang="en-US" sz="1700" dirty="0"/>
              <a:t> Allah” </a:t>
            </a:r>
            <a:r>
              <a:rPr lang="en-US" sz="1700" dirty="0" err="1"/>
              <a:t>dan</a:t>
            </a:r>
            <a:r>
              <a:rPr lang="en-US" sz="1700" dirty="0"/>
              <a:t> lain-lain.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00445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udaya Arab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640" y="1527651"/>
            <a:ext cx="6522720" cy="37566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941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2. </a:t>
            </a:r>
            <a:r>
              <a:rPr lang="en-US" b="1" dirty="0" err="1" smtClean="0"/>
              <a:t>Keras</a:t>
            </a:r>
            <a:r>
              <a:rPr lang="en-US" b="1" dirty="0" smtClean="0"/>
              <a:t> </a:t>
            </a:r>
            <a:r>
              <a:rPr lang="en-US" b="1" dirty="0" err="1" smtClean="0"/>
              <a:t>Bukan</a:t>
            </a:r>
            <a:r>
              <a:rPr lang="en-US" b="1" dirty="0" smtClean="0"/>
              <a:t> </a:t>
            </a:r>
            <a:r>
              <a:rPr lang="en-US" b="1" dirty="0" err="1" smtClean="0"/>
              <a:t>Berarti</a:t>
            </a:r>
            <a:r>
              <a:rPr lang="en-US" b="1" dirty="0" smtClean="0"/>
              <a:t> </a:t>
            </a:r>
            <a:r>
              <a:rPr lang="en-US" b="1" dirty="0" err="1" smtClean="0"/>
              <a:t>Marah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Orang </a:t>
            </a:r>
            <a:r>
              <a:rPr lang="en-US" dirty="0"/>
              <a:t>Arab </a:t>
            </a:r>
            <a:r>
              <a:rPr lang="en-US" dirty="0" err="1"/>
              <a:t>terbiasa</a:t>
            </a:r>
            <a:r>
              <a:rPr lang="en-US" dirty="0"/>
              <a:t> </a:t>
            </a:r>
            <a:r>
              <a:rPr lang="en-US" dirty="0" err="1"/>
              <a:t>bersuara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mengekspresikan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ketulusan</a:t>
            </a:r>
            <a:r>
              <a:rPr lang="en-US" dirty="0"/>
              <a:t>, </a:t>
            </a:r>
            <a:r>
              <a:rPr lang="en-US" dirty="0" err="1"/>
              <a:t>apalagi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orang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sukai</a:t>
            </a:r>
            <a:r>
              <a:rPr lang="en-US" dirty="0"/>
              <a:t>. </a:t>
            </a:r>
            <a:r>
              <a:rPr lang="en-US" dirty="0" err="1"/>
              <a:t>Sayangnya</a:t>
            </a:r>
            <a:r>
              <a:rPr lang="en-US" dirty="0"/>
              <a:t>,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kadang</a:t>
            </a:r>
            <a:r>
              <a:rPr lang="en-US" dirty="0"/>
              <a:t> </a:t>
            </a:r>
            <a:r>
              <a:rPr lang="en-US" dirty="0" err="1"/>
              <a:t>ditafsirkan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kemarahan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kebanyakan</a:t>
            </a:r>
            <a:r>
              <a:rPr lang="en-US" dirty="0"/>
              <a:t> orang Indonesia.</a:t>
            </a:r>
          </a:p>
          <a:p>
            <a:r>
              <a:rPr lang="en-US" dirty="0" err="1"/>
              <a:t>dua</a:t>
            </a:r>
            <a:r>
              <a:rPr lang="en-US" dirty="0"/>
              <a:t> orang Arab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menjerang</a:t>
            </a:r>
            <a:r>
              <a:rPr lang="en-US" dirty="0"/>
              <a:t> air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minum</a:t>
            </a:r>
            <a:r>
              <a:rPr lang="en-US" dirty="0"/>
              <a:t> </a:t>
            </a:r>
            <a:r>
              <a:rPr lang="en-US" dirty="0" err="1"/>
              <a:t>teh</a:t>
            </a:r>
            <a:r>
              <a:rPr lang="en-US" dirty="0"/>
              <a:t> di </a:t>
            </a:r>
            <a:r>
              <a:rPr lang="en-US" dirty="0" err="1"/>
              <a:t>padang</a:t>
            </a:r>
            <a:r>
              <a:rPr lang="en-US" dirty="0"/>
              <a:t> </a:t>
            </a:r>
            <a:r>
              <a:rPr lang="en-US" dirty="0" err="1"/>
              <a:t>pasir</a:t>
            </a:r>
            <a:r>
              <a:rPr lang="en-US" dirty="0"/>
              <a:t> </a:t>
            </a:r>
          </a:p>
          <a:p>
            <a:r>
              <a:rPr lang="en-US" dirty="0" err="1"/>
              <a:t>Kadang</a:t>
            </a:r>
            <a:r>
              <a:rPr lang="en-US" dirty="0"/>
              <a:t> </a:t>
            </a:r>
            <a:r>
              <a:rPr lang="en-US" dirty="0" err="1"/>
              <a:t>petugas</a:t>
            </a:r>
            <a:r>
              <a:rPr lang="en-US" dirty="0"/>
              <a:t> Arab Saudi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paspor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kelihatan</a:t>
            </a:r>
            <a:r>
              <a:rPr lang="en-US" dirty="0"/>
              <a:t> </a:t>
            </a:r>
            <a:r>
              <a:rPr lang="en-US" dirty="0" err="1"/>
              <a:t>marah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.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majikan</a:t>
            </a:r>
            <a:r>
              <a:rPr lang="en-US" dirty="0"/>
              <a:t> yang </a:t>
            </a:r>
            <a:r>
              <a:rPr lang="en-US" dirty="0" err="1"/>
              <a:t>keras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marah</a:t>
            </a:r>
            <a:r>
              <a:rPr lang="en-US" dirty="0"/>
              <a:t>, </a:t>
            </a:r>
            <a:r>
              <a:rPr lang="en-US" dirty="0" err="1"/>
              <a:t>hanya</a:t>
            </a:r>
            <a:r>
              <a:rPr lang="en-US" dirty="0"/>
              <a:t> TKW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kadang</a:t>
            </a:r>
            <a:r>
              <a:rPr lang="en-US" dirty="0"/>
              <a:t> </a:t>
            </a:r>
            <a:r>
              <a:rPr lang="en-US" dirty="0" err="1"/>
              <a:t>memahaminya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.</a:t>
            </a:r>
          </a:p>
          <a:p>
            <a:r>
              <a:rPr lang="en-US" dirty="0" err="1"/>
              <a:t>Sebaliknya</a:t>
            </a:r>
            <a:r>
              <a:rPr lang="en-US" dirty="0"/>
              <a:t>, orang Indonesia </a:t>
            </a:r>
            <a:r>
              <a:rPr lang="en-US" dirty="0" err="1"/>
              <a:t>hendaknya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tersenyum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lelaki</a:t>
            </a:r>
            <a:r>
              <a:rPr lang="en-US" dirty="0"/>
              <a:t> Arab. </a:t>
            </a:r>
            <a:r>
              <a:rPr lang="en-US" dirty="0" err="1"/>
              <a:t>Meski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keramahtamahan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kesopanan</a:t>
            </a:r>
            <a:r>
              <a:rPr lang="en-US" dirty="0"/>
              <a:t>,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godaan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pria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r>
              <a:rPr lang="en-US" dirty="0" err="1"/>
              <a:t>Bangsa</a:t>
            </a:r>
            <a:r>
              <a:rPr lang="en-US" dirty="0"/>
              <a:t> Arab </a:t>
            </a:r>
            <a:r>
              <a:rPr lang="en-US" dirty="0" err="1"/>
              <a:t>terbiasa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padang</a:t>
            </a:r>
            <a:r>
              <a:rPr lang="en-US" dirty="0"/>
              <a:t> </a:t>
            </a:r>
            <a:r>
              <a:rPr lang="en-US" dirty="0" err="1"/>
              <a:t>pasir</a:t>
            </a:r>
            <a:r>
              <a:rPr lang="en-US" dirty="0"/>
              <a:t> yang </a:t>
            </a:r>
            <a:r>
              <a:rPr lang="en-US" dirty="0" err="1" smtClean="0"/>
              <a:t>keras</a:t>
            </a:r>
            <a:endParaRPr lang="en-US" dirty="0"/>
          </a:p>
          <a:p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majikan</a:t>
            </a:r>
            <a:r>
              <a:rPr lang="en-US" dirty="0"/>
              <a:t> Arab </a:t>
            </a:r>
            <a:r>
              <a:rPr lang="en-US" dirty="0" err="1"/>
              <a:t>memerkosa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menghamili</a:t>
            </a:r>
            <a:r>
              <a:rPr lang="en-US" dirty="0"/>
              <a:t> TKW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kesalahpahaman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2035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dang pasi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420" y="533400"/>
            <a:ext cx="6741160" cy="5791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145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dang pasir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72" y="1021397"/>
            <a:ext cx="7704455" cy="48152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584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 </a:t>
            </a:r>
            <a:r>
              <a:rPr lang="en-US" dirty="0" err="1" smtClean="0"/>
              <a:t>Ekpresi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Orang Arab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1295400"/>
            <a:ext cx="7924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Orang </a:t>
            </a:r>
            <a:r>
              <a:rPr lang="en-US" sz="2400" dirty="0">
                <a:solidFill>
                  <a:srgbClr val="FF0000"/>
                </a:solidFill>
              </a:rPr>
              <a:t>Arab </a:t>
            </a:r>
            <a:r>
              <a:rPr lang="en-US" sz="2400" dirty="0" err="1">
                <a:solidFill>
                  <a:srgbClr val="FF0000"/>
                </a:solidFill>
              </a:rPr>
              <a:t>akan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menguncupkan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semua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jari-jari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tangannya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dengan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ujung-ujungnya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menghadap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atas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sebagai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pengganti</a:t>
            </a:r>
            <a:r>
              <a:rPr lang="en-US" sz="2400" dirty="0">
                <a:solidFill>
                  <a:srgbClr val="FF0000"/>
                </a:solidFill>
              </a:rPr>
              <a:t> kata-kata “</a:t>
            </a:r>
            <a:r>
              <a:rPr lang="en-US" sz="2400" dirty="0" err="1">
                <a:solidFill>
                  <a:srgbClr val="FF0000"/>
                </a:solidFill>
              </a:rPr>
              <a:t>tolonglah</a:t>
            </a:r>
            <a:r>
              <a:rPr lang="en-US" sz="2400" dirty="0">
                <a:solidFill>
                  <a:srgbClr val="FF0000"/>
                </a:solidFill>
              </a:rPr>
              <a:t> Pak” </a:t>
            </a:r>
            <a:r>
              <a:rPr lang="en-US" sz="2400" dirty="0" err="1">
                <a:solidFill>
                  <a:srgbClr val="FF0000"/>
                </a:solidFill>
              </a:rPr>
              <a:t>atau</a:t>
            </a:r>
            <a:r>
              <a:rPr lang="en-US" sz="2400" dirty="0">
                <a:solidFill>
                  <a:srgbClr val="FF0000"/>
                </a:solidFill>
              </a:rPr>
              <a:t> “</a:t>
            </a:r>
            <a:r>
              <a:rPr lang="en-US" sz="2400" dirty="0" err="1">
                <a:solidFill>
                  <a:srgbClr val="FF0000"/>
                </a:solidFill>
              </a:rPr>
              <a:t>tunggu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sebentar</a:t>
            </a:r>
            <a:r>
              <a:rPr lang="en-US" sz="2400" dirty="0">
                <a:solidFill>
                  <a:srgbClr val="FF0000"/>
                </a:solidFill>
              </a:rPr>
              <a:t>!” </a:t>
            </a:r>
            <a:r>
              <a:rPr lang="en-US" sz="2400" dirty="0" err="1">
                <a:solidFill>
                  <a:srgbClr val="FF0000"/>
                </a:solidFill>
              </a:rPr>
              <a:t>atau</a:t>
            </a:r>
            <a:r>
              <a:rPr lang="en-US" sz="2400" dirty="0">
                <a:solidFill>
                  <a:srgbClr val="FF0000"/>
                </a:solidFill>
              </a:rPr>
              <a:t> “ </a:t>
            </a:r>
            <a:r>
              <a:rPr lang="en-US" sz="2400" dirty="0" err="1">
                <a:solidFill>
                  <a:srgbClr val="FF0000"/>
                </a:solidFill>
              </a:rPr>
              <a:t>tolong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sabar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sedikit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!”</a:t>
            </a:r>
          </a:p>
          <a:p>
            <a:pPr algn="ctr"/>
            <a:endParaRPr lang="en-US" sz="2400" dirty="0">
              <a:solidFill>
                <a:srgbClr val="FF0000"/>
              </a:solidFill>
            </a:endParaRPr>
          </a:p>
          <a:p>
            <a:pPr algn="ctr"/>
            <a:r>
              <a:rPr lang="en-US" sz="2400" dirty="0" err="1"/>
              <a:t>Budaya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, orang Arab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/>
              <a:t>merangkul</a:t>
            </a:r>
            <a:r>
              <a:rPr lang="en-US" sz="2400" dirty="0"/>
              <a:t> </a:t>
            </a:r>
            <a:r>
              <a:rPr lang="en-US" sz="2400" dirty="0" err="1"/>
              <a:t>seraya</a:t>
            </a:r>
            <a:r>
              <a:rPr lang="en-US" sz="2400" dirty="0"/>
              <a:t> </a:t>
            </a:r>
            <a:r>
              <a:rPr lang="en-US" sz="2400" dirty="0" err="1"/>
              <a:t>mencium</a:t>
            </a:r>
            <a:r>
              <a:rPr lang="en-US" sz="2400" dirty="0"/>
              <a:t> </a:t>
            </a:r>
            <a:r>
              <a:rPr lang="en-US" sz="2400" dirty="0" err="1"/>
              <a:t>pipi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bibir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berjumpa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teman</a:t>
            </a:r>
            <a:r>
              <a:rPr lang="en-US" sz="2400" dirty="0"/>
              <a:t> </a:t>
            </a:r>
            <a:r>
              <a:rPr lang="en-US" sz="2400" dirty="0" err="1"/>
              <a:t>dekat</a:t>
            </a:r>
            <a:r>
              <a:rPr lang="en-US" sz="2400" dirty="0"/>
              <a:t>.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yang </a:t>
            </a:r>
            <a:r>
              <a:rPr lang="en-US" sz="2400" dirty="0" err="1"/>
              <a:t>dianggap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lazim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bangsa</a:t>
            </a:r>
            <a:r>
              <a:rPr lang="en-US" sz="2400" dirty="0"/>
              <a:t> lain di </a:t>
            </a:r>
            <a:r>
              <a:rPr lang="en-US" sz="2400" dirty="0" err="1"/>
              <a:t>dunia</a:t>
            </a:r>
            <a:r>
              <a:rPr lang="en-US" sz="2400" dirty="0"/>
              <a:t>, </a:t>
            </a:r>
            <a:r>
              <a:rPr lang="en-US" sz="2400" dirty="0" err="1"/>
              <a:t>bahkan</a:t>
            </a:r>
            <a:r>
              <a:rPr lang="en-US" sz="2400" dirty="0"/>
              <a:t>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orang Indonesia.</a:t>
            </a:r>
          </a:p>
          <a:p>
            <a:pPr algn="ctr"/>
            <a:r>
              <a:rPr lang="en-US" sz="2400" dirty="0" err="1"/>
              <a:t>Merangkul</a:t>
            </a:r>
            <a:r>
              <a:rPr lang="en-US" sz="2400" dirty="0"/>
              <a:t> </a:t>
            </a:r>
            <a:r>
              <a:rPr lang="en-US" sz="2400" dirty="0" err="1"/>
              <a:t>sesama</a:t>
            </a:r>
            <a:r>
              <a:rPr lang="en-US" sz="2400" dirty="0"/>
              <a:t> </a:t>
            </a:r>
            <a:r>
              <a:rPr lang="en-US" sz="2400" dirty="0" err="1"/>
              <a:t>teman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lumrah</a:t>
            </a:r>
            <a:r>
              <a:rPr lang="en-US" sz="2400" dirty="0"/>
              <a:t>.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risih</a:t>
            </a:r>
            <a:r>
              <a:rPr lang="en-US" sz="2400" dirty="0"/>
              <a:t>, orang Arab </a:t>
            </a:r>
            <a:r>
              <a:rPr lang="en-US" sz="2400" dirty="0" err="1"/>
              <a:t>boleh</a:t>
            </a:r>
            <a:r>
              <a:rPr lang="en-US" sz="2400" dirty="0"/>
              <a:t> </a:t>
            </a:r>
            <a:r>
              <a:rPr lang="en-US" sz="2400" dirty="0" err="1"/>
              <a:t>jadi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tersinggung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menghindar</a:t>
            </a:r>
            <a:r>
              <a:rPr lang="en-US" sz="2400" dirty="0" smtClean="0"/>
              <a:t>.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674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udaya Arab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33400"/>
            <a:ext cx="7620000" cy="55776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2222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4. </a:t>
            </a:r>
            <a:r>
              <a:rPr lang="en-US" dirty="0" err="1" smtClean="0">
                <a:solidFill>
                  <a:srgbClr val="C00000"/>
                </a:solidFill>
              </a:rPr>
              <a:t>Antara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Budaya</a:t>
            </a:r>
            <a:r>
              <a:rPr lang="en-US" dirty="0" smtClean="0">
                <a:solidFill>
                  <a:srgbClr val="C00000"/>
                </a:solidFill>
              </a:rPr>
              <a:t> Arab </a:t>
            </a:r>
            <a:r>
              <a:rPr lang="en-US" dirty="0" err="1" smtClean="0">
                <a:solidFill>
                  <a:srgbClr val="C00000"/>
                </a:solidFill>
              </a:rPr>
              <a:t>dan</a:t>
            </a:r>
            <a:r>
              <a:rPr lang="en-US" dirty="0" smtClean="0">
                <a:solidFill>
                  <a:srgbClr val="C00000"/>
                </a:solidFill>
              </a:rPr>
              <a:t> Islam</a:t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Arab Saudi </a:t>
            </a:r>
            <a:r>
              <a:rPr lang="en-US" sz="2400" dirty="0" err="1" smtClean="0">
                <a:solidFill>
                  <a:schemeClr val="tx2"/>
                </a:solidFill>
              </a:rPr>
              <a:t>dikenal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dengan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negeri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kelahiran</a:t>
            </a:r>
            <a:r>
              <a:rPr lang="en-US" sz="2400" dirty="0" smtClean="0">
                <a:solidFill>
                  <a:schemeClr val="tx2"/>
                </a:solidFill>
              </a:rPr>
              <a:t> Islam. Dan </a:t>
            </a:r>
            <a:r>
              <a:rPr lang="en-US" sz="2400" dirty="0" err="1" smtClean="0">
                <a:solidFill>
                  <a:schemeClr val="tx2"/>
                </a:solidFill>
              </a:rPr>
              <a:t>anggapan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pada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umumnya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bahwa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masyarakat</a:t>
            </a:r>
            <a:r>
              <a:rPr lang="en-US" sz="2400" dirty="0" smtClean="0">
                <a:solidFill>
                  <a:schemeClr val="tx2"/>
                </a:solidFill>
              </a:rPr>
              <a:t> Saudi </a:t>
            </a:r>
            <a:r>
              <a:rPr lang="en-US" sz="2400" dirty="0" err="1" smtClean="0">
                <a:solidFill>
                  <a:schemeClr val="tx2"/>
                </a:solidFill>
              </a:rPr>
              <a:t>itu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Islami</a:t>
            </a:r>
            <a:r>
              <a:rPr lang="en-US" sz="2400" dirty="0" smtClean="0">
                <a:solidFill>
                  <a:schemeClr val="tx2"/>
                </a:solidFill>
              </a:rPr>
              <a:t>. </a:t>
            </a:r>
            <a:r>
              <a:rPr lang="en-US" sz="2400" dirty="0" err="1" smtClean="0">
                <a:solidFill>
                  <a:schemeClr val="tx2"/>
                </a:solidFill>
              </a:rPr>
              <a:t>Nyatanya</a:t>
            </a:r>
            <a:r>
              <a:rPr lang="en-US" sz="2400" dirty="0" smtClean="0">
                <a:solidFill>
                  <a:schemeClr val="tx2"/>
                </a:solidFill>
              </a:rPr>
              <a:t>, </a:t>
            </a:r>
            <a:r>
              <a:rPr lang="en-US" sz="2400" dirty="0" err="1" smtClean="0">
                <a:solidFill>
                  <a:schemeClr val="tx2"/>
                </a:solidFill>
              </a:rPr>
              <a:t>tidak</a:t>
            </a:r>
            <a:r>
              <a:rPr lang="en-US" sz="2400" dirty="0" smtClean="0">
                <a:solidFill>
                  <a:schemeClr val="tx2"/>
                </a:solidFill>
              </a:rPr>
              <a:t> 100 </a:t>
            </a:r>
            <a:r>
              <a:rPr lang="en-US" sz="2400" dirty="0" err="1" smtClean="0">
                <a:solidFill>
                  <a:schemeClr val="tx2"/>
                </a:solidFill>
              </a:rPr>
              <a:t>persen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demikian</a:t>
            </a:r>
            <a:r>
              <a:rPr lang="en-US" sz="2400" dirty="0" smtClean="0">
                <a:solidFill>
                  <a:schemeClr val="tx2"/>
                </a:solidFill>
              </a:rPr>
              <a:t>. </a:t>
            </a:r>
            <a:r>
              <a:rPr lang="en-US" sz="2400" dirty="0" err="1" smtClean="0">
                <a:solidFill>
                  <a:schemeClr val="tx2"/>
                </a:solidFill>
              </a:rPr>
              <a:t>Mereka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juga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bagian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dari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budaya</a:t>
            </a:r>
            <a:r>
              <a:rPr lang="en-US" sz="2400" dirty="0" smtClean="0">
                <a:solidFill>
                  <a:schemeClr val="tx2"/>
                </a:solidFill>
              </a:rPr>
              <a:t> Arab (</a:t>
            </a:r>
            <a:r>
              <a:rPr lang="en-US" sz="2400" dirty="0" err="1" smtClean="0">
                <a:solidFill>
                  <a:schemeClr val="tx2"/>
                </a:solidFill>
              </a:rPr>
              <a:t>termasuk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warisan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jahiliyah</a:t>
            </a:r>
            <a:r>
              <a:rPr lang="en-US" sz="2400" dirty="0" smtClean="0">
                <a:solidFill>
                  <a:schemeClr val="tx2"/>
                </a:solidFill>
              </a:rPr>
              <a:t>) </a:t>
            </a:r>
            <a:r>
              <a:rPr lang="en-US" sz="2400" dirty="0" err="1" smtClean="0">
                <a:solidFill>
                  <a:schemeClr val="tx2"/>
                </a:solidFill>
              </a:rPr>
              <a:t>dengan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segala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pernak-perniknya</a:t>
            </a:r>
            <a:r>
              <a:rPr lang="en-US" sz="2400" dirty="0" smtClean="0">
                <a:solidFill>
                  <a:schemeClr val="tx2"/>
                </a:solidFill>
              </a:rPr>
              <a:t>, </a:t>
            </a:r>
            <a:r>
              <a:rPr lang="en-US" sz="2400" dirty="0" err="1" smtClean="0">
                <a:solidFill>
                  <a:schemeClr val="tx2"/>
                </a:solidFill>
              </a:rPr>
              <a:t>termasuk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cara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dan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etika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mereka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dalam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berkomunikasi</a:t>
            </a:r>
            <a:r>
              <a:rPr lang="en-US" sz="2400" dirty="0" smtClean="0">
                <a:solidFill>
                  <a:schemeClr val="tx2"/>
                </a:solidFill>
              </a:rPr>
              <a:t>, </a:t>
            </a:r>
            <a:r>
              <a:rPr lang="en-US" sz="2400" dirty="0" err="1" smtClean="0">
                <a:solidFill>
                  <a:schemeClr val="tx2"/>
                </a:solidFill>
              </a:rPr>
              <a:t>tidak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selalu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santun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seperti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diajarkan</a:t>
            </a:r>
            <a:r>
              <a:rPr lang="en-US" sz="2400" dirty="0" smtClean="0">
                <a:solidFill>
                  <a:schemeClr val="tx2"/>
                </a:solidFill>
              </a:rPr>
              <a:t> Al-</a:t>
            </a:r>
            <a:r>
              <a:rPr lang="en-US" sz="2400" dirty="0" err="1" smtClean="0">
                <a:solidFill>
                  <a:schemeClr val="tx2"/>
                </a:solidFill>
              </a:rPr>
              <a:t>quran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dan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Sunnah</a:t>
            </a:r>
            <a:r>
              <a:rPr lang="en-US" sz="2400" dirty="0" smtClean="0">
                <a:solidFill>
                  <a:schemeClr val="tx2"/>
                </a:solidFill>
              </a:rPr>
              <a:t>.</a:t>
            </a:r>
          </a:p>
          <a:p>
            <a:r>
              <a:rPr lang="en-US" sz="2400" dirty="0" err="1" smtClean="0">
                <a:solidFill>
                  <a:schemeClr val="tx2"/>
                </a:solidFill>
              </a:rPr>
              <a:t>Ka’bah</a:t>
            </a:r>
            <a:r>
              <a:rPr lang="en-US" sz="2400" dirty="0" smtClean="0">
                <a:solidFill>
                  <a:schemeClr val="tx2"/>
                </a:solidFill>
              </a:rPr>
              <a:t> yang </a:t>
            </a:r>
            <a:r>
              <a:rPr lang="en-US" sz="2400" dirty="0" err="1" smtClean="0">
                <a:solidFill>
                  <a:schemeClr val="tx2"/>
                </a:solidFill>
              </a:rPr>
              <a:t>berada</a:t>
            </a:r>
            <a:r>
              <a:rPr lang="en-US" sz="2400" dirty="0" smtClean="0">
                <a:solidFill>
                  <a:schemeClr val="tx2"/>
                </a:solidFill>
              </a:rPr>
              <a:t> di </a:t>
            </a:r>
            <a:r>
              <a:rPr lang="en-US" sz="2400" dirty="0" err="1" smtClean="0">
                <a:solidFill>
                  <a:schemeClr val="tx2"/>
                </a:solidFill>
              </a:rPr>
              <a:t>Masjidil</a:t>
            </a:r>
            <a:r>
              <a:rPr lang="en-US" sz="2400" dirty="0" smtClean="0">
                <a:solidFill>
                  <a:schemeClr val="tx2"/>
                </a:solidFill>
              </a:rPr>
              <a:t> Haram, Arab Saudi </a:t>
            </a:r>
          </a:p>
          <a:p>
            <a:r>
              <a:rPr lang="en-US" sz="2400" dirty="0" err="1" smtClean="0">
                <a:solidFill>
                  <a:schemeClr val="tx2"/>
                </a:solidFill>
              </a:rPr>
              <a:t>Sebagian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dari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cara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mereka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berkomunikasi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bersifat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kultural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semata-mata</a:t>
            </a:r>
            <a:r>
              <a:rPr lang="en-US" sz="2400" dirty="0" smtClean="0">
                <a:solidFill>
                  <a:schemeClr val="tx2"/>
                </a:solidFill>
              </a:rPr>
              <a:t>. </a:t>
            </a:r>
            <a:r>
              <a:rPr lang="en-US" sz="2400" dirty="0" err="1" smtClean="0">
                <a:solidFill>
                  <a:schemeClr val="tx2"/>
                </a:solidFill>
              </a:rPr>
              <a:t>Konon</a:t>
            </a:r>
            <a:r>
              <a:rPr lang="en-US" sz="2400" dirty="0" smtClean="0">
                <a:solidFill>
                  <a:schemeClr val="tx2"/>
                </a:solidFill>
              </a:rPr>
              <a:t>, </a:t>
            </a:r>
            <a:r>
              <a:rPr lang="en-US" sz="2400" dirty="0" err="1" smtClean="0">
                <a:solidFill>
                  <a:schemeClr val="tx2"/>
                </a:solidFill>
              </a:rPr>
              <a:t>ada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dua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tipe</a:t>
            </a:r>
            <a:r>
              <a:rPr lang="en-US" sz="2400" dirty="0" smtClean="0">
                <a:solidFill>
                  <a:schemeClr val="tx2"/>
                </a:solidFill>
              </a:rPr>
              <a:t> orang Arab: </a:t>
            </a:r>
            <a:r>
              <a:rPr lang="en-US" sz="2400" dirty="0" err="1" smtClean="0">
                <a:solidFill>
                  <a:schemeClr val="tx2"/>
                </a:solidFill>
              </a:rPr>
              <a:t>tipe</a:t>
            </a:r>
            <a:r>
              <a:rPr lang="en-US" sz="2400" dirty="0" smtClean="0">
                <a:solidFill>
                  <a:schemeClr val="tx2"/>
                </a:solidFill>
              </a:rPr>
              <a:t> Abu </a:t>
            </a:r>
            <a:r>
              <a:rPr lang="en-US" sz="2400" dirty="0" err="1" smtClean="0">
                <a:solidFill>
                  <a:schemeClr val="tx2"/>
                </a:solidFill>
              </a:rPr>
              <a:t>Bakar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dan</a:t>
            </a:r>
            <a:r>
              <a:rPr lang="en-US" sz="2400" dirty="0" smtClean="0">
                <a:solidFill>
                  <a:schemeClr val="tx2"/>
                </a:solidFill>
              </a:rPr>
              <a:t> Abu </a:t>
            </a:r>
            <a:r>
              <a:rPr lang="en-US" sz="2400" dirty="0" err="1" smtClean="0">
                <a:solidFill>
                  <a:schemeClr val="tx2"/>
                </a:solidFill>
              </a:rPr>
              <a:t>Jahal</a:t>
            </a:r>
            <a:r>
              <a:rPr lang="en-US" sz="2400" dirty="0" smtClean="0">
                <a:solidFill>
                  <a:schemeClr val="tx2"/>
                </a:solidFill>
              </a:rPr>
              <a:t>. Orang Arab yang </a:t>
            </a:r>
            <a:r>
              <a:rPr lang="en-US" sz="2400" dirty="0" err="1" smtClean="0">
                <a:solidFill>
                  <a:schemeClr val="tx2"/>
                </a:solidFill>
              </a:rPr>
              <a:t>telah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mendapat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pendidikan</a:t>
            </a:r>
            <a:r>
              <a:rPr lang="en-US" sz="2400" dirty="0" smtClean="0">
                <a:solidFill>
                  <a:schemeClr val="tx2"/>
                </a:solidFill>
              </a:rPr>
              <a:t> Islam </a:t>
            </a:r>
            <a:r>
              <a:rPr lang="en-US" sz="2400" dirty="0" err="1" smtClean="0">
                <a:solidFill>
                  <a:schemeClr val="tx2"/>
                </a:solidFill>
              </a:rPr>
              <a:t>dan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meresapi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ajarannya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akan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berperilaku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bak</a:t>
            </a:r>
            <a:r>
              <a:rPr lang="en-US" sz="2400" dirty="0" smtClean="0">
                <a:solidFill>
                  <a:schemeClr val="tx2"/>
                </a:solidFill>
              </a:rPr>
              <a:t> Abu </a:t>
            </a:r>
            <a:r>
              <a:rPr lang="en-US" sz="2400" dirty="0" err="1" smtClean="0">
                <a:solidFill>
                  <a:schemeClr val="tx2"/>
                </a:solidFill>
              </a:rPr>
              <a:t>Bakar</a:t>
            </a:r>
            <a:r>
              <a:rPr lang="en-US" sz="2400" dirty="0" smtClean="0">
                <a:solidFill>
                  <a:schemeClr val="tx2"/>
                </a:solidFill>
              </a:rPr>
              <a:t>, </a:t>
            </a:r>
            <a:r>
              <a:rPr lang="en-US" sz="2400" dirty="0" err="1" smtClean="0">
                <a:solidFill>
                  <a:schemeClr val="tx2"/>
                </a:solidFill>
              </a:rPr>
              <a:t>sedang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mereka</a:t>
            </a:r>
            <a:r>
              <a:rPr lang="en-US" sz="2400" dirty="0" smtClean="0">
                <a:solidFill>
                  <a:schemeClr val="tx2"/>
                </a:solidFill>
              </a:rPr>
              <a:t> yang </a:t>
            </a:r>
            <a:r>
              <a:rPr lang="en-US" sz="2400" dirty="0" err="1" smtClean="0">
                <a:solidFill>
                  <a:schemeClr val="tx2"/>
                </a:solidFill>
              </a:rPr>
              <a:t>kering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dari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ajaran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akhlak</a:t>
            </a:r>
            <a:r>
              <a:rPr lang="en-US" sz="2400" dirty="0" smtClean="0">
                <a:solidFill>
                  <a:schemeClr val="tx2"/>
                </a:solidFill>
              </a:rPr>
              <a:t> Islam </a:t>
            </a:r>
            <a:r>
              <a:rPr lang="en-US" sz="2400" dirty="0" err="1" smtClean="0">
                <a:solidFill>
                  <a:schemeClr val="tx2"/>
                </a:solidFill>
              </a:rPr>
              <a:t>biasanya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akan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buruk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seperti</a:t>
            </a:r>
            <a:r>
              <a:rPr lang="en-US" sz="2400" dirty="0" smtClean="0">
                <a:solidFill>
                  <a:schemeClr val="tx2"/>
                </a:solidFill>
              </a:rPr>
              <a:t> Abu </a:t>
            </a:r>
            <a:r>
              <a:rPr lang="en-US" sz="2400" dirty="0" err="1" smtClean="0">
                <a:solidFill>
                  <a:schemeClr val="tx2"/>
                </a:solidFill>
              </a:rPr>
              <a:t>Jahal</a:t>
            </a:r>
            <a:r>
              <a:rPr lang="en-US" sz="2400" dirty="0" smtClean="0">
                <a:solidFill>
                  <a:schemeClr val="tx2"/>
                </a:solidFill>
              </a:rPr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6053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1742</Words>
  <Application>Microsoft Office PowerPoint</Application>
  <PresentationFormat>On-screen Show (4:3)</PresentationFormat>
  <Paragraphs>70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1. Budaya Mujamalah (basa-basi) </vt:lpstr>
      <vt:lpstr>PowerPoint Presentation</vt:lpstr>
      <vt:lpstr>2. Keras Bukan Berarti Marah </vt:lpstr>
      <vt:lpstr>PowerPoint Presentation</vt:lpstr>
      <vt:lpstr>PowerPoint Presentation</vt:lpstr>
      <vt:lpstr>3. Ekpresi Bahasa Tubuh Orang Arab </vt:lpstr>
      <vt:lpstr>PowerPoint Presentation</vt:lpstr>
      <vt:lpstr>4. Antara Budaya Arab dan Islam </vt:lpstr>
      <vt:lpstr>5. Bergandengan Tangan dengan Teman Lelaki Itu Aib! </vt:lpstr>
      <vt:lpstr>PowerPoint Presentation</vt:lpstr>
      <vt:lpstr>6. Berkendara di Sebelah Kanan </vt:lpstr>
      <vt:lpstr>7. Wanita adalah Privasi </vt:lpstr>
      <vt:lpstr>PowerPoint Presentation</vt:lpstr>
      <vt:lpstr>PowerPoint Presentation</vt:lpstr>
      <vt:lpstr>8. Adzan Berkumandang, Aktivitas Apa Pun Ditinggalkan </vt:lpstr>
      <vt:lpstr>9. Wanita Sangat Dilindungi dan Dijunjung Tinggi </vt:lpstr>
      <vt:lpstr>10. Tamu Disambut Bak Raja </vt:lpstr>
      <vt:lpstr>11. Aib Benar-Benar Dijaga Sangat Rapat </vt:lpstr>
      <vt:lpstr>12. Menyumbang Gila-Gilaan Seperti Membuang Ingus </vt:lpstr>
      <vt:lpstr>YANG JUGA PERLU DIPERHATIKAN</vt:lpstr>
      <vt:lpstr>b. Di bidang tingkah laku </vt:lpstr>
      <vt:lpstr>Upaya Aman </vt:lpstr>
      <vt:lpstr>b. Di pondokan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Budaya Mujamalah (basa-basi) </dc:title>
  <dc:creator>Microsoft</dc:creator>
  <cp:lastModifiedBy>Microsoft</cp:lastModifiedBy>
  <cp:revision>29</cp:revision>
  <dcterms:created xsi:type="dcterms:W3CDTF">2017-07-20T00:25:05Z</dcterms:created>
  <dcterms:modified xsi:type="dcterms:W3CDTF">2017-07-20T03:26:46Z</dcterms:modified>
</cp:coreProperties>
</file>