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Default Extension="sldx" ContentType="application/vnd.openxmlformats-officedocument.presentationml.slide"/>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3"/>
  </p:notesMasterIdLst>
  <p:sldIdLst>
    <p:sldId id="257" r:id="rId2"/>
    <p:sldId id="258" r:id="rId3"/>
    <p:sldId id="296" r:id="rId4"/>
    <p:sldId id="297" r:id="rId5"/>
    <p:sldId id="343" r:id="rId6"/>
    <p:sldId id="344" r:id="rId7"/>
    <p:sldId id="345" r:id="rId8"/>
    <p:sldId id="346" r:id="rId9"/>
    <p:sldId id="347" r:id="rId10"/>
    <p:sldId id="348" r:id="rId11"/>
    <p:sldId id="349" r:id="rId12"/>
    <p:sldId id="350" r:id="rId13"/>
    <p:sldId id="351" r:id="rId14"/>
    <p:sldId id="352" r:id="rId15"/>
    <p:sldId id="353" r:id="rId16"/>
    <p:sldId id="321" r:id="rId17"/>
    <p:sldId id="364" r:id="rId18"/>
    <p:sldId id="322" r:id="rId19"/>
    <p:sldId id="323" r:id="rId20"/>
    <p:sldId id="324" r:id="rId21"/>
    <p:sldId id="325" r:id="rId22"/>
    <p:sldId id="326" r:id="rId23"/>
    <p:sldId id="330" r:id="rId24"/>
    <p:sldId id="335" r:id="rId25"/>
    <p:sldId id="336" r:id="rId26"/>
    <p:sldId id="337" r:id="rId27"/>
    <p:sldId id="331" r:id="rId28"/>
    <p:sldId id="332" r:id="rId29"/>
    <p:sldId id="327" r:id="rId30"/>
    <p:sldId id="333" r:id="rId31"/>
    <p:sldId id="334" r:id="rId32"/>
    <p:sldId id="328" r:id="rId33"/>
    <p:sldId id="338" r:id="rId34"/>
    <p:sldId id="339" r:id="rId35"/>
    <p:sldId id="329" r:id="rId36"/>
    <p:sldId id="340" r:id="rId37"/>
    <p:sldId id="259" r:id="rId38"/>
    <p:sldId id="298" r:id="rId39"/>
    <p:sldId id="260" r:id="rId40"/>
    <p:sldId id="261" r:id="rId41"/>
    <p:sldId id="262" r:id="rId42"/>
    <p:sldId id="263" r:id="rId43"/>
    <p:sldId id="264" r:id="rId44"/>
    <p:sldId id="266" r:id="rId45"/>
    <p:sldId id="267" r:id="rId46"/>
    <p:sldId id="275" r:id="rId47"/>
    <p:sldId id="276" r:id="rId48"/>
    <p:sldId id="354" r:id="rId49"/>
    <p:sldId id="355" r:id="rId50"/>
    <p:sldId id="356" r:id="rId51"/>
    <p:sldId id="357" r:id="rId52"/>
    <p:sldId id="358" r:id="rId53"/>
    <p:sldId id="359" r:id="rId54"/>
    <p:sldId id="360" r:id="rId55"/>
    <p:sldId id="361" r:id="rId56"/>
    <p:sldId id="362" r:id="rId57"/>
    <p:sldId id="363" r:id="rId58"/>
    <p:sldId id="269" r:id="rId59"/>
    <p:sldId id="270" r:id="rId60"/>
    <p:sldId id="271" r:id="rId61"/>
    <p:sldId id="272" r:id="rId62"/>
    <p:sldId id="273" r:id="rId63"/>
    <p:sldId id="274" r:id="rId64"/>
    <p:sldId id="279" r:id="rId65"/>
    <p:sldId id="280" r:id="rId66"/>
    <p:sldId id="282" r:id="rId67"/>
    <p:sldId id="283" r:id="rId68"/>
    <p:sldId id="284" r:id="rId69"/>
    <p:sldId id="285" r:id="rId70"/>
    <p:sldId id="286" r:id="rId71"/>
    <p:sldId id="299" r:id="rId72"/>
    <p:sldId id="300" r:id="rId73"/>
    <p:sldId id="304" r:id="rId74"/>
    <p:sldId id="308" r:id="rId75"/>
    <p:sldId id="309" r:id="rId76"/>
    <p:sldId id="314" r:id="rId77"/>
    <p:sldId id="316" r:id="rId78"/>
    <p:sldId id="317" r:id="rId79"/>
    <p:sldId id="318" r:id="rId80"/>
    <p:sldId id="319" r:id="rId81"/>
    <p:sldId id="342" r:id="rId82"/>
  </p:sldIdLst>
  <p:sldSz cx="9144000" cy="6858000" type="screen4x3"/>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1F2242-BD48-4E90-BB67-5522D19A7C2E}" type="datetimeFigureOut">
              <a:rPr lang="id-ID" smtClean="0"/>
              <a:pPr/>
              <a:t>09/07/2017</a:t>
            </a:fld>
            <a:endParaRPr lang="id-ID"/>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EA7B53-239F-4471-80D9-950E83CD099C}" type="slidenum">
              <a:rPr lang="id-ID" smtClean="0"/>
              <a:pPr/>
              <a:t>‹#›</a:t>
            </a:fld>
            <a:endParaRPr lang="id-ID"/>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p:txBody>
          <a:bodyPr/>
          <a:lstStyle/>
          <a:p>
            <a:pPr>
              <a:defRPr/>
            </a:pPr>
            <a:fld id="{5B4121B4-55FD-4DBF-AA10-5A9731ECE09B}" type="slidenum">
              <a:rPr lang="en-GB" smtClean="0">
                <a:cs typeface="Arial" charset="0"/>
              </a:rPr>
              <a:pPr>
                <a:defRPr/>
              </a:pPr>
              <a:t>50</a:t>
            </a:fld>
            <a:endParaRPr lang="en-GB" smtClean="0">
              <a:cs typeface="Arial"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0B5080E7-0511-44FD-91D6-0DDE7CD5A82F}" type="slidenum">
              <a:rPr lang="en-US" smtClean="0">
                <a:latin typeface="Arial" charset="0"/>
              </a:rPr>
              <a:pPr/>
              <a:t>58</a:t>
            </a:fld>
            <a:endParaRPr lang="en-US" smtClean="0">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id-ID"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517167F2-6071-4F45-9B15-044BEDE2601E}" type="slidenum">
              <a:rPr lang="en-US" smtClean="0">
                <a:latin typeface="Arial" charset="0"/>
              </a:rPr>
              <a:pPr/>
              <a:t>59</a:t>
            </a:fld>
            <a:endParaRPr lang="en-US" smtClean="0">
              <a:latin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id-ID"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0A82BBDD-BF23-4F77-8FC9-B12CBC8E5AB0}" type="slidenum">
              <a:rPr lang="en-US" smtClean="0">
                <a:latin typeface="Arial" charset="0"/>
              </a:rPr>
              <a:pPr/>
              <a:t>60</a:t>
            </a:fld>
            <a:endParaRPr lang="en-US" smtClean="0">
              <a:latin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id-ID"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85C4ED92-A3E2-4DCC-93EB-A1BE2674B3C8}" type="slidenum">
              <a:rPr lang="en-US" smtClean="0">
                <a:latin typeface="Arial" charset="0"/>
              </a:rPr>
              <a:pPr/>
              <a:t>61</a:t>
            </a:fld>
            <a:endParaRPr lang="en-US" smtClean="0">
              <a:latin typeface="Arial"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id-ID"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5E7880C5-0CAF-4710-BCDB-EE0573F0350F}" type="slidenum">
              <a:rPr lang="en-US" smtClean="0">
                <a:latin typeface="Arial" charset="0"/>
              </a:rPr>
              <a:pPr/>
              <a:t>62</a:t>
            </a:fld>
            <a:endParaRPr lang="en-US" smtClean="0">
              <a:latin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id-ID"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2BA2B0B5-E77C-45F6-8255-70792B7444B6}" type="slidenum">
              <a:rPr lang="en-US" smtClean="0">
                <a:latin typeface="Arial" charset="0"/>
              </a:rPr>
              <a:pPr/>
              <a:t>63</a:t>
            </a:fld>
            <a:endParaRPr lang="en-US" smtClean="0">
              <a:latin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id-ID"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4EA3E235-DB8F-413C-84EF-E79342D04B77}" type="datetimeFigureOut">
              <a:rPr lang="id-ID" smtClean="0"/>
              <a:pPr/>
              <a:t>09/07/2017</a:t>
            </a:fld>
            <a:endParaRPr lang="id-ID"/>
          </a:p>
        </p:txBody>
      </p:sp>
      <p:sp>
        <p:nvSpPr>
          <p:cNvPr id="17" name="Footer Placeholder 16"/>
          <p:cNvSpPr>
            <a:spLocks noGrp="1"/>
          </p:cNvSpPr>
          <p:nvPr>
            <p:ph type="ftr" sz="quarter" idx="11"/>
          </p:nvPr>
        </p:nvSpPr>
        <p:spPr>
          <a:xfrm>
            <a:off x="5410200" y="4205288"/>
            <a:ext cx="1295400" cy="457200"/>
          </a:xfrm>
        </p:spPr>
        <p:txBody>
          <a:bodyPr/>
          <a:lstStyle/>
          <a:p>
            <a:endParaRPr lang="id-ID"/>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70960181-FDB6-4025-9D07-42F5C024372D}" type="slidenum">
              <a:rPr lang="id-ID" smtClean="0"/>
              <a:pPr/>
              <a:t>‹#›</a:t>
            </a:fld>
            <a:endParaRPr lang="id-I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EA3E235-DB8F-413C-84EF-E79342D04B77}" type="datetimeFigureOut">
              <a:rPr lang="id-ID" smtClean="0"/>
              <a:pPr/>
              <a:t>09/07/2017</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0960181-FDB6-4025-9D07-42F5C024372D}" type="slidenum">
              <a:rPr lang="id-ID" smtClean="0"/>
              <a:pPr/>
              <a:t>‹#›</a:t>
            </a:fld>
            <a:endParaRPr lang="id-I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EA3E235-DB8F-413C-84EF-E79342D04B77}" type="datetimeFigureOut">
              <a:rPr lang="id-ID" smtClean="0"/>
              <a:pPr/>
              <a:t>09/07/2017</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0960181-FDB6-4025-9D07-42F5C024372D}" type="slidenum">
              <a:rPr lang="id-ID" smtClean="0"/>
              <a:pPr/>
              <a:t>‹#›</a:t>
            </a:fld>
            <a:endParaRPr lang="id-I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EA3E235-DB8F-413C-84EF-E79342D04B77}" type="datetimeFigureOut">
              <a:rPr lang="id-ID" smtClean="0"/>
              <a:pPr/>
              <a:t>09/07/2017</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0960181-FDB6-4025-9D07-42F5C024372D}" type="slidenum">
              <a:rPr lang="id-ID" smtClean="0"/>
              <a:pPr/>
              <a:t>‹#›</a:t>
            </a:fld>
            <a:endParaRPr lang="id-I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EA3E235-DB8F-413C-84EF-E79342D04B77}" type="datetimeFigureOut">
              <a:rPr lang="id-ID" smtClean="0"/>
              <a:pPr/>
              <a:t>09/07/2017</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0960181-FDB6-4025-9D07-42F5C024372D}" type="slidenum">
              <a:rPr lang="id-ID" smtClean="0"/>
              <a:pPr/>
              <a:t>‹#›</a:t>
            </a:fld>
            <a:endParaRPr lang="id-I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EA3E235-DB8F-413C-84EF-E79342D04B77}" type="datetimeFigureOut">
              <a:rPr lang="id-ID" smtClean="0"/>
              <a:pPr/>
              <a:t>09/07/2017</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0960181-FDB6-4025-9D07-42F5C024372D}" type="slidenum">
              <a:rPr lang="id-ID" smtClean="0"/>
              <a:pPr/>
              <a:t>‹#›</a:t>
            </a:fld>
            <a:endParaRPr lang="id-I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4EA3E235-DB8F-413C-84EF-E79342D04B77}" type="datetimeFigureOut">
              <a:rPr lang="id-ID" smtClean="0"/>
              <a:pPr/>
              <a:t>09/07/2017</a:t>
            </a:fld>
            <a:endParaRPr lang="id-ID"/>
          </a:p>
        </p:txBody>
      </p:sp>
      <p:sp>
        <p:nvSpPr>
          <p:cNvPr id="27" name="Slide Number Placeholder 26"/>
          <p:cNvSpPr>
            <a:spLocks noGrp="1"/>
          </p:cNvSpPr>
          <p:nvPr>
            <p:ph type="sldNum" sz="quarter" idx="11"/>
          </p:nvPr>
        </p:nvSpPr>
        <p:spPr/>
        <p:txBody>
          <a:bodyPr rtlCol="0"/>
          <a:lstStyle/>
          <a:p>
            <a:fld id="{70960181-FDB6-4025-9D07-42F5C024372D}" type="slidenum">
              <a:rPr lang="id-ID" smtClean="0"/>
              <a:pPr/>
              <a:t>‹#›</a:t>
            </a:fld>
            <a:endParaRPr lang="id-ID"/>
          </a:p>
        </p:txBody>
      </p:sp>
      <p:sp>
        <p:nvSpPr>
          <p:cNvPr id="28" name="Footer Placeholder 27"/>
          <p:cNvSpPr>
            <a:spLocks noGrp="1"/>
          </p:cNvSpPr>
          <p:nvPr>
            <p:ph type="ftr" sz="quarter" idx="12"/>
          </p:nvPr>
        </p:nvSpPr>
        <p:spPr/>
        <p:txBody>
          <a:bodyPr rtlCol="0"/>
          <a:lstStyle/>
          <a:p>
            <a:endParaRPr lang="id-I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4EA3E235-DB8F-413C-84EF-E79342D04B77}" type="datetimeFigureOut">
              <a:rPr lang="id-ID" smtClean="0"/>
              <a:pPr/>
              <a:t>09/07/2017</a:t>
            </a:fld>
            <a:endParaRPr lang="id-ID"/>
          </a:p>
        </p:txBody>
      </p:sp>
      <p:sp>
        <p:nvSpPr>
          <p:cNvPr id="4" name="Footer Placeholder 3"/>
          <p:cNvSpPr>
            <a:spLocks noGrp="1"/>
          </p:cNvSpPr>
          <p:nvPr>
            <p:ph type="ftr" sz="quarter" idx="11"/>
          </p:nvPr>
        </p:nvSpPr>
        <p:spPr>
          <a:xfrm>
            <a:off x="5257800" y="612648"/>
            <a:ext cx="1325880" cy="457200"/>
          </a:xfrm>
        </p:spPr>
        <p:txBody>
          <a:bodyPr/>
          <a:lstStyle/>
          <a:p>
            <a:endParaRPr lang="id-ID"/>
          </a:p>
        </p:txBody>
      </p:sp>
      <p:sp>
        <p:nvSpPr>
          <p:cNvPr id="5" name="Slide Number Placeholder 4"/>
          <p:cNvSpPr>
            <a:spLocks noGrp="1"/>
          </p:cNvSpPr>
          <p:nvPr>
            <p:ph type="sldNum" sz="quarter" idx="12"/>
          </p:nvPr>
        </p:nvSpPr>
        <p:spPr>
          <a:xfrm>
            <a:off x="8174736" y="2272"/>
            <a:ext cx="762000" cy="365760"/>
          </a:xfrm>
        </p:spPr>
        <p:txBody>
          <a:bodyPr/>
          <a:lstStyle/>
          <a:p>
            <a:fld id="{70960181-FDB6-4025-9D07-42F5C024372D}" type="slidenum">
              <a:rPr lang="id-ID" smtClean="0"/>
              <a:pPr/>
              <a:t>‹#›</a:t>
            </a:fld>
            <a:endParaRPr lang="id-I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A3E235-DB8F-413C-84EF-E79342D04B77}" type="datetimeFigureOut">
              <a:rPr lang="id-ID" smtClean="0"/>
              <a:pPr/>
              <a:t>09/07/2017</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70960181-FDB6-4025-9D07-42F5C024372D}" type="slidenum">
              <a:rPr lang="id-ID" smtClean="0"/>
              <a:pPr/>
              <a:t>‹#›</a:t>
            </a:fld>
            <a:endParaRPr lang="id-I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EA3E235-DB8F-413C-84EF-E79342D04B77}" type="datetimeFigureOut">
              <a:rPr lang="id-ID" smtClean="0"/>
              <a:pPr/>
              <a:t>09/07/2017</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0960181-FDB6-4025-9D07-42F5C024372D}" type="slidenum">
              <a:rPr lang="id-ID" smtClean="0"/>
              <a:pPr/>
              <a:t>‹#›</a:t>
            </a:fld>
            <a:endParaRPr lang="id-I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EA3E235-DB8F-413C-84EF-E79342D04B77}" type="datetimeFigureOut">
              <a:rPr lang="id-ID" smtClean="0"/>
              <a:pPr/>
              <a:t>09/07/2017</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0960181-FDB6-4025-9D07-42F5C024372D}" type="slidenum">
              <a:rPr lang="id-ID" smtClean="0"/>
              <a:pPr/>
              <a:t>‹#›</a:t>
            </a:fld>
            <a:endParaRPr lang="id-ID"/>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4EA3E235-DB8F-413C-84EF-E79342D04B77}" type="datetimeFigureOut">
              <a:rPr lang="id-ID" smtClean="0"/>
              <a:pPr/>
              <a:t>09/07/2017</a:t>
            </a:fld>
            <a:endParaRPr lang="id-ID"/>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id-ID"/>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70960181-FDB6-4025-9D07-42F5C024372D}" type="slidenum">
              <a:rPr lang="id-ID" smtClean="0"/>
              <a:pPr/>
              <a:t>‹#›</a:t>
            </a:fld>
            <a:endParaRPr lang="id-ID"/>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Jarwal.xlsx" TargetMode="External"/><Relationship Id="rId3" Type="http://schemas.openxmlformats.org/officeDocument/2006/relationships/hyperlink" Target="Jumaizah.xlsx" TargetMode="External"/><Relationship Id="rId7" Type="http://schemas.openxmlformats.org/officeDocument/2006/relationships/hyperlink" Target="Misfalah.xlsx" TargetMode="Externa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hyperlink" Target="Mahbas%20Jin.xlsx" TargetMode="External"/><Relationship Id="rId5" Type="http://schemas.openxmlformats.org/officeDocument/2006/relationships/hyperlink" Target="Syisah.xlsx" TargetMode="External"/><Relationship Id="rId4" Type="http://schemas.openxmlformats.org/officeDocument/2006/relationships/hyperlink" Target="Aziziah.xlsx" TargetMode="External"/><Relationship Id="rId9" Type="http://schemas.openxmlformats.org/officeDocument/2006/relationships/hyperlink" Target="raudhah.xlsx"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package" Target="../embeddings/Microsoft_Office_PowerPoint_Slide1.sldx"/><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72.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hyperlink" Target="Jarwal.xlsx" TargetMode="External"/><Relationship Id="rId3" Type="http://schemas.openxmlformats.org/officeDocument/2006/relationships/hyperlink" Target="Jumaizah.xlsx" TargetMode="External"/><Relationship Id="rId7" Type="http://schemas.openxmlformats.org/officeDocument/2006/relationships/hyperlink" Target="Misfalah.xlsx" TargetMode="Externa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hyperlink" Target="Mahbas%20Jin.xlsx" TargetMode="External"/><Relationship Id="rId5" Type="http://schemas.openxmlformats.org/officeDocument/2006/relationships/hyperlink" Target="Syisah.xlsx" TargetMode="External"/><Relationship Id="rId4" Type="http://schemas.openxmlformats.org/officeDocument/2006/relationships/hyperlink" Target="Aziziah.xlsx" TargetMode="External"/><Relationship Id="rId9" Type="http://schemas.openxmlformats.org/officeDocument/2006/relationships/hyperlink" Target="raudhah.xls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596" y="928670"/>
            <a:ext cx="8458200" cy="1470025"/>
          </a:xfrm>
        </p:spPr>
        <p:txBody>
          <a:bodyPr/>
          <a:lstStyle/>
          <a:p>
            <a:r>
              <a:rPr lang="id-ID" dirty="0" smtClean="0"/>
              <a:t>TATA CARA PELAKSANAAN IBADAH HAJI DAN UMRAH</a:t>
            </a:r>
            <a:endParaRPr lang="id-ID" dirty="0"/>
          </a:p>
        </p:txBody>
      </p:sp>
      <p:sp>
        <p:nvSpPr>
          <p:cNvPr id="3" name="Subtitle 2"/>
          <p:cNvSpPr>
            <a:spLocks noGrp="1"/>
          </p:cNvSpPr>
          <p:nvPr>
            <p:ph type="subTitle" idx="1"/>
          </p:nvPr>
        </p:nvSpPr>
        <p:spPr>
          <a:xfrm>
            <a:off x="428596" y="4429132"/>
            <a:ext cx="4953000" cy="1752600"/>
          </a:xfrm>
        </p:spPr>
        <p:txBody>
          <a:bodyPr/>
          <a:lstStyle/>
          <a:p>
            <a:r>
              <a:rPr lang="id-ID" dirty="0" smtClean="0"/>
              <a:t>Disampaikan oleh </a:t>
            </a:r>
          </a:p>
          <a:p>
            <a:r>
              <a:rPr lang="id-ID" dirty="0" smtClean="0"/>
              <a:t>H. MUDZAKKIR</a:t>
            </a:r>
            <a:endParaRPr lang="id-ID"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spcAft>
                <a:spcPts val="0"/>
              </a:spcAft>
            </a:pPr>
            <a:r>
              <a:rPr lang="en-US" sz="2800" b="1" dirty="0" smtClean="0">
                <a:solidFill>
                  <a:srgbClr val="FFFF00"/>
                </a:solidFill>
                <a:latin typeface="Cambria Math" pitchFamily="18" charset="0"/>
                <a:ea typeface="Cambria Math" pitchFamily="18" charset="0"/>
                <a:cs typeface="Times New Roman" pitchFamily="18" charset="0"/>
              </a:rPr>
              <a:t>PETA RUMAH JEMAAH HAJI DI  MEKKAH </a:t>
            </a:r>
          </a:p>
          <a:p>
            <a:pPr algn="ctr">
              <a:spcAft>
                <a:spcPts val="1800"/>
              </a:spcAft>
            </a:pPr>
            <a:r>
              <a:rPr lang="en-US" sz="2800" b="1" dirty="0" smtClean="0">
                <a:solidFill>
                  <a:srgbClr val="FFFF00"/>
                </a:solidFill>
                <a:latin typeface="Cambria Math" pitchFamily="18" charset="0"/>
                <a:ea typeface="Cambria Math" pitchFamily="18" charset="0"/>
                <a:cs typeface="Times New Roman" pitchFamily="18" charset="0"/>
              </a:rPr>
              <a:t>TAHUN 201</a:t>
            </a:r>
            <a:r>
              <a:rPr lang="id-ID" sz="2800" b="1" dirty="0" smtClean="0">
                <a:solidFill>
                  <a:srgbClr val="FFFF00"/>
                </a:solidFill>
                <a:latin typeface="Cambria Math" pitchFamily="18" charset="0"/>
                <a:ea typeface="Cambria Math" pitchFamily="18" charset="0"/>
                <a:cs typeface="Times New Roman" pitchFamily="18" charset="0"/>
              </a:rPr>
              <a:t>7</a:t>
            </a:r>
            <a:endParaRPr lang="id-ID" sz="2800" b="1" dirty="0">
              <a:solidFill>
                <a:srgbClr val="FFFF00"/>
              </a:solidFill>
              <a:latin typeface="Cambria Math" pitchFamily="18" charset="0"/>
              <a:ea typeface="Cambria Math" pitchFamily="18" charset="0"/>
              <a:cs typeface="Times New Roman" pitchFamily="18" charset="0"/>
            </a:endParaRPr>
          </a:p>
        </p:txBody>
      </p:sp>
      <p:sp>
        <p:nvSpPr>
          <p:cNvPr id="6" name="TextBox 5"/>
          <p:cNvSpPr txBox="1"/>
          <p:nvPr/>
        </p:nvSpPr>
        <p:spPr>
          <a:xfrm>
            <a:off x="1905000" y="3429000"/>
            <a:ext cx="914400" cy="307777"/>
          </a:xfrm>
          <a:prstGeom prst="rect">
            <a:avLst/>
          </a:prstGeom>
          <a:noFill/>
        </p:spPr>
        <p:txBody>
          <a:bodyPr wrap="square" rtlCol="0">
            <a:spAutoFit/>
          </a:bodyPr>
          <a:lstStyle/>
          <a:p>
            <a:r>
              <a:rPr lang="en-US" sz="1400" b="1" dirty="0" smtClean="0">
                <a:solidFill>
                  <a:srgbClr val="FFFF00"/>
                </a:solidFill>
              </a:rPr>
              <a:t>JARWAL</a:t>
            </a:r>
            <a:endParaRPr lang="id-ID" sz="1400" b="1" dirty="0">
              <a:solidFill>
                <a:srgbClr val="FFFF00"/>
              </a:solidFill>
            </a:endParaRPr>
          </a:p>
        </p:txBody>
      </p:sp>
      <p:sp>
        <p:nvSpPr>
          <p:cNvPr id="7" name="TextBox 6"/>
          <p:cNvSpPr txBox="1"/>
          <p:nvPr/>
        </p:nvSpPr>
        <p:spPr>
          <a:xfrm>
            <a:off x="4267200" y="2438400"/>
            <a:ext cx="1143000" cy="369332"/>
          </a:xfrm>
          <a:prstGeom prst="rect">
            <a:avLst/>
          </a:prstGeom>
          <a:solidFill>
            <a:schemeClr val="accent1">
              <a:lumMod val="75000"/>
            </a:schemeClr>
          </a:solidFill>
        </p:spPr>
        <p:txBody>
          <a:bodyPr wrap="square" rtlCol="0">
            <a:spAutoFit/>
          </a:bodyPr>
          <a:lstStyle/>
          <a:p>
            <a:endParaRPr lang="id-ID" dirty="0">
              <a:solidFill>
                <a:srgbClr val="FFFF00"/>
              </a:solidFill>
            </a:endParaRPr>
          </a:p>
        </p:txBody>
      </p:sp>
      <p:sp>
        <p:nvSpPr>
          <p:cNvPr id="8" name="TextBox 7"/>
          <p:cNvSpPr txBox="1"/>
          <p:nvPr/>
        </p:nvSpPr>
        <p:spPr>
          <a:xfrm>
            <a:off x="4419600" y="2590800"/>
            <a:ext cx="1143000" cy="369332"/>
          </a:xfrm>
          <a:prstGeom prst="rect">
            <a:avLst/>
          </a:prstGeom>
          <a:solidFill>
            <a:schemeClr val="accent1">
              <a:lumMod val="75000"/>
            </a:schemeClr>
          </a:solidFill>
        </p:spPr>
        <p:txBody>
          <a:bodyPr wrap="square" rtlCol="0">
            <a:spAutoFit/>
          </a:bodyPr>
          <a:lstStyle/>
          <a:p>
            <a:endParaRPr lang="id-ID" dirty="0">
              <a:solidFill>
                <a:srgbClr val="FFFF00"/>
              </a:solidFill>
            </a:endParaRPr>
          </a:p>
        </p:txBody>
      </p:sp>
      <p:pic>
        <p:nvPicPr>
          <p:cNvPr id="9" name="Picture 2"/>
          <p:cNvPicPr>
            <a:picLocks noChangeAspect="1" noChangeArrowheads="1"/>
          </p:cNvPicPr>
          <p:nvPr/>
        </p:nvPicPr>
        <p:blipFill>
          <a:blip r:embed="rId2" cstate="print"/>
          <a:srcRect/>
          <a:stretch>
            <a:fillRect/>
          </a:stretch>
        </p:blipFill>
        <p:spPr bwMode="auto">
          <a:xfrm>
            <a:off x="228600" y="1295400"/>
            <a:ext cx="8610600" cy="5362730"/>
          </a:xfrm>
          <a:prstGeom prst="rect">
            <a:avLst/>
          </a:prstGeom>
          <a:noFill/>
          <a:ln w="9525">
            <a:noFill/>
            <a:miter lim="800000"/>
            <a:headEnd/>
            <a:tailEnd/>
          </a:ln>
        </p:spPr>
      </p:pic>
      <p:sp>
        <p:nvSpPr>
          <p:cNvPr id="10" name="TextBox 9">
            <a:hlinkClick r:id="rId3" action="ppaction://hlinkfile"/>
          </p:cNvPr>
          <p:cNvSpPr txBox="1"/>
          <p:nvPr/>
        </p:nvSpPr>
        <p:spPr>
          <a:xfrm>
            <a:off x="3733800" y="2819400"/>
            <a:ext cx="1371600" cy="307777"/>
          </a:xfrm>
          <a:prstGeom prst="rect">
            <a:avLst/>
          </a:prstGeom>
          <a:solidFill>
            <a:schemeClr val="accent1">
              <a:lumMod val="75000"/>
            </a:schemeClr>
          </a:solidFill>
        </p:spPr>
        <p:txBody>
          <a:bodyPr wrap="square" rtlCol="0">
            <a:spAutoFit/>
          </a:bodyPr>
          <a:lstStyle/>
          <a:p>
            <a:r>
              <a:rPr lang="en-US" sz="1400" b="1" dirty="0" smtClean="0">
                <a:solidFill>
                  <a:srgbClr val="FFFF00"/>
                </a:solidFill>
                <a:latin typeface="Times New Roman" pitchFamily="18" charset="0"/>
                <a:cs typeface="Times New Roman" pitchFamily="18" charset="0"/>
              </a:rPr>
              <a:t>JUMAIZAH</a:t>
            </a:r>
            <a:endParaRPr lang="id-ID" sz="1600" b="1" dirty="0">
              <a:solidFill>
                <a:srgbClr val="FFFF00"/>
              </a:solidFill>
              <a:latin typeface="Times New Roman" pitchFamily="18" charset="0"/>
              <a:cs typeface="Times New Roman" pitchFamily="18" charset="0"/>
            </a:endParaRPr>
          </a:p>
        </p:txBody>
      </p:sp>
      <p:sp>
        <p:nvSpPr>
          <p:cNvPr id="11" name="TextBox 10">
            <a:hlinkClick r:id="rId4" action="ppaction://hlinkfile"/>
          </p:cNvPr>
          <p:cNvSpPr txBox="1"/>
          <p:nvPr/>
        </p:nvSpPr>
        <p:spPr>
          <a:xfrm>
            <a:off x="6553200" y="5410200"/>
            <a:ext cx="1295400" cy="338554"/>
          </a:xfrm>
          <a:prstGeom prst="rect">
            <a:avLst/>
          </a:prstGeom>
          <a:solidFill>
            <a:schemeClr val="accent1">
              <a:lumMod val="75000"/>
            </a:schemeClr>
          </a:solidFill>
        </p:spPr>
        <p:txBody>
          <a:bodyPr wrap="square" rtlCol="0">
            <a:spAutoFit/>
          </a:bodyPr>
          <a:lstStyle/>
          <a:p>
            <a:r>
              <a:rPr lang="en-US" sz="1600" b="1" dirty="0" smtClean="0">
                <a:solidFill>
                  <a:srgbClr val="FFFF00"/>
                </a:solidFill>
                <a:latin typeface="Times New Roman" pitchFamily="18" charset="0"/>
                <a:cs typeface="Times New Roman" pitchFamily="18" charset="0"/>
              </a:rPr>
              <a:t>AZIZIYAH</a:t>
            </a:r>
            <a:endParaRPr lang="id-ID" sz="1600" b="1" dirty="0">
              <a:solidFill>
                <a:srgbClr val="FFFF00"/>
              </a:solidFill>
              <a:latin typeface="Times New Roman" pitchFamily="18" charset="0"/>
              <a:cs typeface="Times New Roman" pitchFamily="18" charset="0"/>
            </a:endParaRPr>
          </a:p>
        </p:txBody>
      </p:sp>
      <p:sp>
        <p:nvSpPr>
          <p:cNvPr id="12" name="TextBox 11">
            <a:hlinkClick r:id="rId5" action="ppaction://hlinkfile"/>
          </p:cNvPr>
          <p:cNvSpPr txBox="1"/>
          <p:nvPr/>
        </p:nvSpPr>
        <p:spPr>
          <a:xfrm>
            <a:off x="6858000" y="1647670"/>
            <a:ext cx="1309140" cy="369332"/>
          </a:xfrm>
          <a:prstGeom prst="rect">
            <a:avLst/>
          </a:prstGeom>
          <a:solidFill>
            <a:schemeClr val="accent1">
              <a:lumMod val="75000"/>
            </a:schemeClr>
          </a:solidFill>
        </p:spPr>
        <p:txBody>
          <a:bodyPr wrap="square" rtlCol="0">
            <a:spAutoFit/>
          </a:bodyPr>
          <a:lstStyle/>
          <a:p>
            <a:r>
              <a:rPr lang="en-US" b="1" dirty="0" smtClean="0">
                <a:solidFill>
                  <a:srgbClr val="FFFF00"/>
                </a:solidFill>
                <a:latin typeface="Times New Roman" pitchFamily="18" charset="0"/>
                <a:cs typeface="Times New Roman" pitchFamily="18" charset="0"/>
              </a:rPr>
              <a:t>SYISYAH</a:t>
            </a:r>
            <a:endParaRPr lang="id-ID" b="1" dirty="0">
              <a:solidFill>
                <a:srgbClr val="FFFF00"/>
              </a:solidFill>
              <a:latin typeface="Times New Roman" pitchFamily="18" charset="0"/>
              <a:cs typeface="Times New Roman" pitchFamily="18" charset="0"/>
            </a:endParaRPr>
          </a:p>
        </p:txBody>
      </p:sp>
      <p:sp>
        <p:nvSpPr>
          <p:cNvPr id="13" name="TextBox 12">
            <a:hlinkClick r:id="rId6" action="ppaction://hlinkfile"/>
          </p:cNvPr>
          <p:cNvSpPr txBox="1"/>
          <p:nvPr/>
        </p:nvSpPr>
        <p:spPr>
          <a:xfrm>
            <a:off x="5181600" y="4572000"/>
            <a:ext cx="1600200" cy="338554"/>
          </a:xfrm>
          <a:prstGeom prst="rect">
            <a:avLst/>
          </a:prstGeom>
          <a:solidFill>
            <a:schemeClr val="accent1">
              <a:lumMod val="75000"/>
            </a:schemeClr>
          </a:solidFill>
        </p:spPr>
        <p:txBody>
          <a:bodyPr wrap="square" rtlCol="0">
            <a:spAutoFit/>
          </a:bodyPr>
          <a:lstStyle/>
          <a:p>
            <a:r>
              <a:rPr lang="en-US" sz="1600" b="1" dirty="0" smtClean="0">
                <a:solidFill>
                  <a:srgbClr val="FFFF00"/>
                </a:solidFill>
                <a:latin typeface="Times New Roman" pitchFamily="18" charset="0"/>
                <a:cs typeface="Times New Roman" pitchFamily="18" charset="0"/>
              </a:rPr>
              <a:t>MAHBAS JIN</a:t>
            </a:r>
            <a:endParaRPr lang="id-ID" sz="1600" b="1" dirty="0">
              <a:solidFill>
                <a:srgbClr val="FFFF00"/>
              </a:solidFill>
              <a:latin typeface="Times New Roman" pitchFamily="18" charset="0"/>
              <a:cs typeface="Times New Roman" pitchFamily="18" charset="0"/>
            </a:endParaRPr>
          </a:p>
        </p:txBody>
      </p:sp>
      <p:sp>
        <p:nvSpPr>
          <p:cNvPr id="14" name="TextBox 13">
            <a:hlinkClick r:id="rId7" action="ppaction://hlinkfile"/>
          </p:cNvPr>
          <p:cNvSpPr txBox="1"/>
          <p:nvPr/>
        </p:nvSpPr>
        <p:spPr>
          <a:xfrm>
            <a:off x="2209800" y="5715000"/>
            <a:ext cx="1371600" cy="338554"/>
          </a:xfrm>
          <a:prstGeom prst="rect">
            <a:avLst/>
          </a:prstGeom>
          <a:solidFill>
            <a:schemeClr val="accent1">
              <a:lumMod val="75000"/>
            </a:schemeClr>
          </a:solidFill>
        </p:spPr>
        <p:txBody>
          <a:bodyPr wrap="square" rtlCol="0">
            <a:spAutoFit/>
          </a:bodyPr>
          <a:lstStyle/>
          <a:p>
            <a:r>
              <a:rPr lang="en-US" sz="1600" b="1" dirty="0" smtClean="0">
                <a:solidFill>
                  <a:srgbClr val="FFFF00"/>
                </a:solidFill>
                <a:latin typeface="Times New Roman" pitchFamily="18" charset="0"/>
                <a:cs typeface="Times New Roman" pitchFamily="18" charset="0"/>
              </a:rPr>
              <a:t>MISFALAH</a:t>
            </a:r>
            <a:endParaRPr lang="id-ID" sz="1600" b="1" dirty="0">
              <a:solidFill>
                <a:srgbClr val="FFFF00"/>
              </a:solidFill>
              <a:latin typeface="Times New Roman" pitchFamily="18" charset="0"/>
              <a:cs typeface="Times New Roman" pitchFamily="18" charset="0"/>
            </a:endParaRPr>
          </a:p>
        </p:txBody>
      </p:sp>
      <p:sp>
        <p:nvSpPr>
          <p:cNvPr id="15" name="TextBox 14">
            <a:hlinkClick r:id="rId8" action="ppaction://hlinkfile"/>
          </p:cNvPr>
          <p:cNvSpPr txBox="1"/>
          <p:nvPr/>
        </p:nvSpPr>
        <p:spPr>
          <a:xfrm>
            <a:off x="1295400" y="3733800"/>
            <a:ext cx="1143000" cy="307777"/>
          </a:xfrm>
          <a:prstGeom prst="rect">
            <a:avLst/>
          </a:prstGeom>
          <a:solidFill>
            <a:schemeClr val="accent1">
              <a:lumMod val="75000"/>
            </a:schemeClr>
          </a:solidFill>
        </p:spPr>
        <p:txBody>
          <a:bodyPr wrap="square" rtlCol="0">
            <a:spAutoFit/>
          </a:bodyPr>
          <a:lstStyle/>
          <a:p>
            <a:r>
              <a:rPr lang="en-US" sz="1400" b="1" dirty="0" smtClean="0">
                <a:solidFill>
                  <a:srgbClr val="FFFF00"/>
                </a:solidFill>
                <a:latin typeface="Times New Roman" pitchFamily="18" charset="0"/>
                <a:cs typeface="Times New Roman" pitchFamily="18" charset="0"/>
              </a:rPr>
              <a:t>JARWAL</a:t>
            </a:r>
            <a:endParaRPr lang="id-ID" sz="1400" b="1" dirty="0">
              <a:solidFill>
                <a:srgbClr val="FFFF00"/>
              </a:solidFill>
              <a:latin typeface="Times New Roman" pitchFamily="18" charset="0"/>
              <a:cs typeface="Times New Roman" pitchFamily="18" charset="0"/>
            </a:endParaRPr>
          </a:p>
        </p:txBody>
      </p:sp>
      <p:sp>
        <p:nvSpPr>
          <p:cNvPr id="16" name="TextBox 15">
            <a:hlinkClick r:id="rId9" action="ppaction://hlinkfile"/>
          </p:cNvPr>
          <p:cNvSpPr txBox="1"/>
          <p:nvPr/>
        </p:nvSpPr>
        <p:spPr>
          <a:xfrm>
            <a:off x="5638800" y="3048000"/>
            <a:ext cx="1143000" cy="307777"/>
          </a:xfrm>
          <a:prstGeom prst="rect">
            <a:avLst/>
          </a:prstGeom>
          <a:solidFill>
            <a:schemeClr val="accent1">
              <a:lumMod val="75000"/>
            </a:schemeClr>
          </a:solidFill>
        </p:spPr>
        <p:txBody>
          <a:bodyPr wrap="square" rtlCol="0">
            <a:spAutoFit/>
          </a:bodyPr>
          <a:lstStyle/>
          <a:p>
            <a:r>
              <a:rPr lang="en-US" sz="1400" b="1" dirty="0" smtClean="0">
                <a:solidFill>
                  <a:srgbClr val="FFFF00"/>
                </a:solidFill>
                <a:latin typeface="Times New Roman" pitchFamily="18" charset="0"/>
                <a:cs typeface="Times New Roman" pitchFamily="18" charset="0"/>
              </a:rPr>
              <a:t>ROUDHAH</a:t>
            </a:r>
            <a:endParaRPr lang="id-ID" sz="1400" b="1" dirty="0">
              <a:solidFill>
                <a:srgbClr val="FFFF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gb" descr="http://www.indonesiaindonesia.com/imagehosting/images/2734/1_sandal.jpg"/>
          <p:cNvPicPr>
            <a:picLocks noChangeAspect="1" noChangeArrowheads="1"/>
          </p:cNvPicPr>
          <p:nvPr/>
        </p:nvPicPr>
        <p:blipFill>
          <a:blip r:embed="rId2" cstate="print"/>
          <a:srcRect/>
          <a:stretch>
            <a:fillRect/>
          </a:stretch>
        </p:blipFill>
        <p:spPr bwMode="auto">
          <a:xfrm>
            <a:off x="642938" y="142875"/>
            <a:ext cx="8072437" cy="6635750"/>
          </a:xfrm>
          <a:prstGeom prst="rect">
            <a:avLst/>
          </a:prstGeom>
          <a:noFill/>
          <a:ln w="9525">
            <a:noFill/>
            <a:miter lim="800000"/>
            <a:headEnd/>
            <a:tailEnd/>
          </a:ln>
        </p:spPr>
      </p:pic>
      <p:sp>
        <p:nvSpPr>
          <p:cNvPr id="5" name="Cloud Callout 4"/>
          <p:cNvSpPr/>
          <p:nvPr/>
        </p:nvSpPr>
        <p:spPr>
          <a:xfrm>
            <a:off x="428625" y="5143500"/>
            <a:ext cx="4143375" cy="1500188"/>
          </a:xfrm>
          <a:prstGeom prst="cloudCallout">
            <a:avLst>
              <a:gd name="adj1" fmla="val 63993"/>
              <a:gd name="adj2" fmla="val -154308"/>
            </a:avLst>
          </a:prstGeom>
          <a:solidFill>
            <a:schemeClr val="bg2">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sz="2400" dirty="0"/>
              <a:t>Ngati-ati  ya...</a:t>
            </a:r>
          </a:p>
          <a:p>
            <a:pPr algn="ctr" fontAlgn="auto">
              <a:spcBef>
                <a:spcPts val="0"/>
              </a:spcBef>
              <a:spcAft>
                <a:spcPts val="0"/>
              </a:spcAft>
              <a:defRPr/>
            </a:pPr>
            <a:r>
              <a:rPr lang="id-ID" sz="2400" dirty="0"/>
              <a:t>Aja nganti ilang...</a:t>
            </a:r>
          </a:p>
          <a:p>
            <a:pPr algn="ctr" fontAlgn="auto">
              <a:spcBef>
                <a:spcPts val="0"/>
              </a:spcBef>
              <a:spcAft>
                <a:spcPts val="0"/>
              </a:spcAft>
              <a:defRPr/>
            </a:pPr>
            <a:endParaRPr lang="id-ID"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8" presetClass="exit" presetSubtype="12" fill="hold" grpId="1" nodeType="clickEffect">
                                  <p:stCondLst>
                                    <p:cond delay="0"/>
                                  </p:stCondLst>
                                  <p:childTnLst>
                                    <p:animEffect transition="out" filter="strips(downLeft)">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pPr>
              <a:defRPr/>
            </a:pPr>
            <a:fld id="{FADE3B27-069E-4554-990F-74BD0DB52AE5}" type="datetime1">
              <a:rPr lang="en-US" smtClean="0"/>
              <a:pPr>
                <a:defRPr/>
              </a:pPr>
              <a:t>7/9/2017</a:t>
            </a:fld>
            <a:endParaRPr lang="en-US"/>
          </a:p>
        </p:txBody>
      </p:sp>
      <p:sp>
        <p:nvSpPr>
          <p:cNvPr id="5" name="Footer Placeholder 4"/>
          <p:cNvSpPr>
            <a:spLocks noGrp="1"/>
          </p:cNvSpPr>
          <p:nvPr>
            <p:ph type="ftr" sz="quarter" idx="11"/>
          </p:nvPr>
        </p:nvSpPr>
        <p:spPr/>
        <p:txBody>
          <a:bodyPr/>
          <a:lstStyle/>
          <a:p>
            <a:pPr>
              <a:defRPr/>
            </a:pPr>
            <a:r>
              <a:rPr lang="en-US" smtClean="0"/>
              <a:t>amfathurahman</a:t>
            </a:r>
            <a:endParaRPr lang="en-US"/>
          </a:p>
        </p:txBody>
      </p:sp>
      <p:sp>
        <p:nvSpPr>
          <p:cNvPr id="6" name="Slide Number Placeholder 5"/>
          <p:cNvSpPr>
            <a:spLocks noGrp="1"/>
          </p:cNvSpPr>
          <p:nvPr>
            <p:ph type="sldNum" sz="quarter" idx="12"/>
          </p:nvPr>
        </p:nvSpPr>
        <p:spPr/>
        <p:txBody>
          <a:bodyPr/>
          <a:lstStyle/>
          <a:p>
            <a:pPr>
              <a:defRPr/>
            </a:pPr>
            <a:fld id="{4FF818E4-7548-4366-A909-E7284D0895E3}" type="slidenum">
              <a:rPr lang="en-US" smtClean="0"/>
              <a:pPr>
                <a:defRPr/>
              </a:pPr>
              <a:t>12</a:t>
            </a:fld>
            <a:endParaRPr lang="en-US"/>
          </a:p>
        </p:txBody>
      </p:sp>
      <p:pic>
        <p:nvPicPr>
          <p:cNvPr id="7" name="Picture 2" descr="E:\andrey\snapshot20130726214014.jpg"/>
          <p:cNvPicPr>
            <a:picLocks noGrp="1" noChangeAspect="1" noChangeArrowheads="1"/>
          </p:cNvPicPr>
          <p:nvPr>
            <p:ph idx="1"/>
          </p:nvPr>
        </p:nvPicPr>
        <p:blipFill>
          <a:blip r:embed="rId2"/>
          <a:srcRect/>
          <a:stretch>
            <a:fillRect/>
          </a:stretch>
        </p:blipFill>
        <p:spPr bwMode="auto">
          <a:xfrm>
            <a:off x="0" y="1142984"/>
            <a:ext cx="9144000" cy="5181616"/>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smtClean="0"/>
              <a:t>Efesien tapi gak nyaman ,</a:t>
            </a:r>
            <a:endParaRPr lang="en-US" dirty="0"/>
          </a:p>
        </p:txBody>
      </p:sp>
      <p:sp>
        <p:nvSpPr>
          <p:cNvPr id="3" name="Content Placeholder 2"/>
          <p:cNvSpPr>
            <a:spLocks noGrp="1"/>
          </p:cNvSpPr>
          <p:nvPr>
            <p:ph idx="1"/>
          </p:nvPr>
        </p:nvSpPr>
        <p:spPr/>
        <p:txBody>
          <a:bodyPr/>
          <a:lstStyle/>
          <a:p>
            <a:endParaRPr lang="en-US"/>
          </a:p>
        </p:txBody>
      </p:sp>
      <p:pic>
        <p:nvPicPr>
          <p:cNvPr id="2050" name="Picture 2" descr="D:\GAMBAR2\Picture11.png"/>
          <p:cNvPicPr>
            <a:picLocks noChangeAspect="1" noChangeArrowheads="1"/>
          </p:cNvPicPr>
          <p:nvPr/>
        </p:nvPicPr>
        <p:blipFill>
          <a:blip r:embed="rId3"/>
          <a:srcRect/>
          <a:stretch>
            <a:fillRect/>
          </a:stretch>
        </p:blipFill>
        <p:spPr bwMode="auto">
          <a:xfrm>
            <a:off x="-4763" y="1397000"/>
            <a:ext cx="9155113" cy="5765800"/>
          </a:xfrm>
          <a:prstGeom prst="rect">
            <a:avLst/>
          </a:prstGeom>
          <a:noFill/>
        </p:spPr>
      </p:pic>
    </p:spTree>
  </p:cSld>
  <p:clrMapOvr>
    <a:masterClrMapping/>
  </p:clrMapOvr>
  <p:transition>
    <p:wheel spokes="8"/>
    <p:sndAc>
      <p:stSnd>
        <p:snd r:embed="rId2" name="laser.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image001"/>
          <p:cNvPicPr>
            <a:picLocks noChangeAspect="1" noChangeArrowheads="1" noCrop="1"/>
          </p:cNvPicPr>
          <p:nvPr/>
        </p:nvPicPr>
        <p:blipFill>
          <a:blip r:embed="rId3"/>
          <a:srcRect/>
          <a:stretch>
            <a:fillRect/>
          </a:stretch>
        </p:blipFill>
        <p:spPr bwMode="auto">
          <a:xfrm>
            <a:off x="-1" y="76200"/>
            <a:ext cx="9144001" cy="6858000"/>
          </a:xfrm>
          <a:prstGeom prst="rect">
            <a:avLst/>
          </a:prstGeom>
          <a:noFill/>
          <a:ln w="9525">
            <a:noFill/>
            <a:miter lim="800000"/>
            <a:headEnd/>
            <a:tailEnd/>
          </a:ln>
        </p:spPr>
      </p:pic>
      <p:sp>
        <p:nvSpPr>
          <p:cNvPr id="7" name="Title 6"/>
          <p:cNvSpPr>
            <a:spLocks noGrp="1"/>
          </p:cNvSpPr>
          <p:nvPr>
            <p:ph type="title"/>
          </p:nvPr>
        </p:nvSpPr>
        <p:spPr/>
        <p:txBody>
          <a:bodyPr/>
          <a:lstStyle/>
          <a:p>
            <a:r>
              <a:rPr lang="id-ID" smtClean="0">
                <a:solidFill>
                  <a:srgbClr val="FF0000"/>
                </a:solidFill>
              </a:rPr>
              <a:t>Punya sim kaaah !!!</a:t>
            </a:r>
            <a:endParaRPr lang="en-US" dirty="0">
              <a:solidFill>
                <a:srgbClr val="FF0000"/>
              </a:solidFill>
            </a:endParaRPr>
          </a:p>
        </p:txBody>
      </p:sp>
    </p:spTree>
  </p:cSld>
  <p:clrMapOvr>
    <a:masterClrMapping/>
  </p:clrMapOvr>
  <p:transition>
    <p:wheel spokes="8"/>
    <p:sndAc>
      <p:stSnd>
        <p:snd r:embed="rId2" name="laser.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gb" descr="http://lh4.ggpht.com/_bXJ3WuhJnxo/STJw-ExpnkI/AAAAAAAAAv0/5d1Eobyq2wg/obamafamilies%5B5%5D.jpg"/>
          <p:cNvPicPr>
            <a:picLocks noChangeAspect="1" noChangeArrowheads="1"/>
          </p:cNvPicPr>
          <p:nvPr/>
        </p:nvPicPr>
        <p:blipFill>
          <a:blip r:embed="rId2" cstate="print"/>
          <a:srcRect/>
          <a:stretch>
            <a:fillRect/>
          </a:stretch>
        </p:blipFill>
        <p:spPr bwMode="auto">
          <a:xfrm>
            <a:off x="742950" y="381000"/>
            <a:ext cx="7715250" cy="6091238"/>
          </a:xfrm>
          <a:prstGeom prst="rect">
            <a:avLst/>
          </a:prstGeom>
          <a:noFill/>
          <a:ln w="9525">
            <a:noFill/>
            <a:miter lim="800000"/>
            <a:headEnd/>
            <a:tailEnd/>
          </a:ln>
        </p:spPr>
      </p:pic>
      <p:sp>
        <p:nvSpPr>
          <p:cNvPr id="3" name="Cloud Callout 2"/>
          <p:cNvSpPr/>
          <p:nvPr/>
        </p:nvSpPr>
        <p:spPr>
          <a:xfrm>
            <a:off x="4284663" y="3357563"/>
            <a:ext cx="3792537" cy="1500187"/>
          </a:xfrm>
          <a:prstGeom prst="cloudCallout">
            <a:avLst>
              <a:gd name="adj1" fmla="val -69246"/>
              <a:gd name="adj2" fmla="val -134629"/>
            </a:avLst>
          </a:prstGeom>
          <a:solidFill>
            <a:schemeClr val="bg2">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sz="2400" dirty="0"/>
              <a:t>Le </a:t>
            </a:r>
            <a:r>
              <a:rPr lang="id-ID" sz="2400" dirty="0" smtClean="0"/>
              <a:t>mungga</a:t>
            </a:r>
            <a:r>
              <a:rPr lang="en-US" sz="2400" dirty="0" smtClean="0"/>
              <a:t>he</a:t>
            </a:r>
            <a:r>
              <a:rPr lang="id-ID" sz="2400" dirty="0" smtClean="0"/>
              <a:t> </a:t>
            </a:r>
            <a:r>
              <a:rPr lang="id-ID" sz="2400" dirty="0"/>
              <a:t>piye jal</a:t>
            </a:r>
          </a:p>
          <a:p>
            <a:pPr algn="ctr" fontAlgn="auto">
              <a:spcBef>
                <a:spcPts val="0"/>
              </a:spcBef>
              <a:spcAft>
                <a:spcPts val="0"/>
              </a:spcAft>
              <a:defRPr/>
            </a:pPr>
            <a:endParaRPr lang="id-ID"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8" presetClass="exit" presetSubtype="12" fill="hold" grpId="1" nodeType="clickEffect">
                                  <p:stCondLst>
                                    <p:cond delay="0"/>
                                  </p:stCondLst>
                                  <p:childTnLst>
                                    <p:animEffect transition="out" filter="strips(downLeft)">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428604"/>
            <a:ext cx="8229600" cy="1066800"/>
          </a:xfrm>
        </p:spPr>
        <p:txBody>
          <a:bodyPr/>
          <a:lstStyle/>
          <a:p>
            <a:r>
              <a:rPr lang="id-ID" dirty="0" smtClean="0"/>
              <a:t>HAJI ADALAH PANGGILAN ALLAH</a:t>
            </a:r>
            <a:endParaRPr lang="id-ID" dirty="0"/>
          </a:p>
        </p:txBody>
      </p:sp>
      <p:sp>
        <p:nvSpPr>
          <p:cNvPr id="3" name="Content Placeholder 2"/>
          <p:cNvSpPr>
            <a:spLocks noGrp="1"/>
          </p:cNvSpPr>
          <p:nvPr>
            <p:ph idx="1"/>
          </p:nvPr>
        </p:nvSpPr>
        <p:spPr>
          <a:xfrm>
            <a:off x="457200" y="1428736"/>
            <a:ext cx="8229600" cy="5145800"/>
          </a:xfrm>
        </p:spPr>
        <p:txBody>
          <a:bodyPr/>
          <a:lstStyle/>
          <a:p>
            <a:pPr lvl="0"/>
            <a:r>
              <a:rPr lang="id-ID" sz="4000" dirty="0" smtClean="0"/>
              <a:t>Semua manusia telah mendapat panggilan untuk menunaikan ibadah haji meskipun berbagai macam sikap manusia dalam menaggapinya </a:t>
            </a:r>
          </a:p>
          <a:p>
            <a:pPr lvl="0"/>
            <a:endParaRPr lang="id-ID" sz="4000" dirty="0" smtClean="0"/>
          </a:p>
          <a:p>
            <a:pPr lvl="0"/>
            <a:r>
              <a:rPr lang="id-ID" sz="4000" dirty="0" smtClean="0"/>
              <a:t>Allah Maha bijaksana, kewajiban hanya untuk orang yang mampu</a:t>
            </a:r>
          </a:p>
          <a:p>
            <a:endParaRPr lang="id-ID"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928670"/>
            <a:ext cx="8229600" cy="2500330"/>
          </a:xfrm>
        </p:spPr>
        <p:txBody>
          <a:bodyPr>
            <a:normAutofit fontScale="90000"/>
          </a:bodyPr>
          <a:lstStyle/>
          <a:p>
            <a:pPr algn="r"/>
            <a:r>
              <a:rPr lang="ar-SA" sz="6000" b="1" dirty="0" smtClean="0">
                <a:latin typeface="Arabic Typesetting" pitchFamily="66" charset="-78"/>
                <a:cs typeface="Arabic Typesetting" pitchFamily="66" charset="-78"/>
              </a:rPr>
              <a:t>وأذن في الناس بالحج يأتوك رجالا وعلى كل ضامر يأتين من كل فج عميق –</a:t>
            </a:r>
            <a:r>
              <a:rPr lang="ar-SA" b="1" dirty="0" smtClean="0">
                <a:latin typeface="Arabic Typesetting" pitchFamily="66" charset="-78"/>
                <a:cs typeface="Arabic Typesetting" pitchFamily="66" charset="-78"/>
              </a:rPr>
              <a:t>٢٧</a:t>
            </a:r>
            <a:r>
              <a:rPr lang="id-ID" dirty="0" smtClean="0"/>
              <a:t/>
            </a:r>
            <a:br>
              <a:rPr lang="id-ID" dirty="0" smtClean="0"/>
            </a:br>
            <a:endParaRPr lang="id-ID" dirty="0"/>
          </a:p>
        </p:txBody>
      </p:sp>
      <p:sp>
        <p:nvSpPr>
          <p:cNvPr id="3" name="Content Placeholder 2"/>
          <p:cNvSpPr>
            <a:spLocks noGrp="1"/>
          </p:cNvSpPr>
          <p:nvPr>
            <p:ph idx="1"/>
          </p:nvPr>
        </p:nvSpPr>
        <p:spPr>
          <a:xfrm>
            <a:off x="457200" y="3500438"/>
            <a:ext cx="8229600" cy="3074098"/>
          </a:xfrm>
        </p:spPr>
        <p:txBody>
          <a:bodyPr/>
          <a:lstStyle/>
          <a:p>
            <a:r>
              <a:rPr lang="id-ID" i="1" dirty="0" smtClean="0"/>
              <a:t>Dan berserulah kepada manusia untuk mengerjakan haji, niscaya mereka akan datang kepadamu dengan berjalan kaki, dan mengendarai unta yang kurus  yang datang dari segenap penjuru yang jauh “ ( Q.S Al Hajj ; 27 )</a:t>
            </a:r>
            <a:endParaRPr lang="id-ID" dirty="0" smtClean="0"/>
          </a:p>
          <a:p>
            <a:endParaRPr lang="id-ID"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00042"/>
            <a:ext cx="8229600" cy="714380"/>
          </a:xfrm>
        </p:spPr>
        <p:txBody>
          <a:bodyPr/>
          <a:lstStyle/>
          <a:p>
            <a:r>
              <a:rPr lang="id-ID" dirty="0" smtClean="0"/>
              <a:t>SAMBUTAN JEMAAH HAJI</a:t>
            </a:r>
            <a:endParaRPr lang="id-ID" dirty="0"/>
          </a:p>
        </p:txBody>
      </p:sp>
      <p:sp>
        <p:nvSpPr>
          <p:cNvPr id="6" name="Content Placeholder 5"/>
          <p:cNvSpPr>
            <a:spLocks noGrp="1"/>
          </p:cNvSpPr>
          <p:nvPr>
            <p:ph idx="1"/>
          </p:nvPr>
        </p:nvSpPr>
        <p:spPr>
          <a:xfrm>
            <a:off x="457200" y="3571876"/>
            <a:ext cx="8229600" cy="3002660"/>
          </a:xfrm>
        </p:spPr>
        <p:txBody>
          <a:bodyPr>
            <a:normAutofit fontScale="40000" lnSpcReduction="20000"/>
          </a:bodyPr>
          <a:lstStyle/>
          <a:p>
            <a:pPr lvl="0">
              <a:buNone/>
            </a:pPr>
            <a:endParaRPr lang="id-ID" dirty="0" smtClean="0"/>
          </a:p>
          <a:p>
            <a:pPr lvl="0"/>
            <a:endParaRPr lang="id-ID" dirty="0" smtClean="0"/>
          </a:p>
          <a:p>
            <a:pPr lvl="0"/>
            <a:endParaRPr lang="id-ID" dirty="0" smtClean="0"/>
          </a:p>
          <a:p>
            <a:pPr lvl="0"/>
            <a:r>
              <a:rPr lang="id-ID" sz="6500" dirty="0" smtClean="0"/>
              <a:t>Aku datang memenuhi panggilan-Mu ya Allah, Aku datang memenuhi panggilan-Mu, Aku datang memenuhi panggilan-Mu, tidak ada sekutu bagi-Mu, Aku datang memenuhi panggilan-Mu, sesungguhnya segala puji, kemuliaan dan segenap kekuasaan adalah milik-Mu, tidak ada sekutu bagi-Mu</a:t>
            </a:r>
          </a:p>
          <a:p>
            <a:endParaRPr lang="id-ID" dirty="0"/>
          </a:p>
        </p:txBody>
      </p:sp>
      <p:pic>
        <p:nvPicPr>
          <p:cNvPr id="8" name="Picture 11"/>
          <p:cNvPicPr>
            <a:picLocks noChangeAspect="1" noChangeArrowheads="1"/>
          </p:cNvPicPr>
          <p:nvPr/>
        </p:nvPicPr>
        <p:blipFill>
          <a:blip r:embed="rId2"/>
          <a:srcRect/>
          <a:stretch>
            <a:fillRect/>
          </a:stretch>
        </p:blipFill>
        <p:spPr bwMode="auto">
          <a:xfrm>
            <a:off x="1142976" y="1428736"/>
            <a:ext cx="6705600" cy="2190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500042"/>
            <a:ext cx="8229600" cy="785818"/>
          </a:xfrm>
        </p:spPr>
        <p:txBody>
          <a:bodyPr/>
          <a:lstStyle/>
          <a:p>
            <a:r>
              <a:rPr lang="id-ID" dirty="0" smtClean="0"/>
              <a:t>BERBEKAL KE RUMAH TUHAN</a:t>
            </a:r>
            <a:endParaRPr lang="id-ID" dirty="0"/>
          </a:p>
        </p:txBody>
      </p:sp>
      <p:sp>
        <p:nvSpPr>
          <p:cNvPr id="3" name="Content Placeholder 2"/>
          <p:cNvSpPr>
            <a:spLocks noGrp="1"/>
          </p:cNvSpPr>
          <p:nvPr>
            <p:ph idx="1"/>
          </p:nvPr>
        </p:nvSpPr>
        <p:spPr>
          <a:xfrm>
            <a:off x="457200" y="1285860"/>
            <a:ext cx="8229600" cy="5288676"/>
          </a:xfrm>
        </p:spPr>
        <p:txBody>
          <a:bodyPr>
            <a:normAutofit fontScale="92500"/>
          </a:bodyPr>
          <a:lstStyle/>
          <a:p>
            <a:pPr>
              <a:buNone/>
            </a:pPr>
            <a:r>
              <a:rPr lang="id-ID" sz="4000" dirty="0" smtClean="0"/>
              <a:t>Allah berpesan melalui Ibrahim AS, isi pesannya adalah </a:t>
            </a:r>
          </a:p>
          <a:p>
            <a:r>
              <a:rPr lang="id-ID" sz="4000" i="1" dirty="0" smtClean="0"/>
              <a:t>Datanglah dengan membawa bekal</a:t>
            </a:r>
            <a:r>
              <a:rPr lang="id-ID" sz="4000" dirty="0" smtClean="0"/>
              <a:t>, supaya :</a:t>
            </a:r>
          </a:p>
          <a:p>
            <a:pPr lvl="0"/>
            <a:r>
              <a:rPr lang="id-ID" sz="4000" dirty="0" smtClean="0"/>
              <a:t>Tidak mendapat kesulitan/sengsara</a:t>
            </a:r>
          </a:p>
          <a:p>
            <a:pPr lvl="0"/>
            <a:r>
              <a:rPr lang="id-ID" sz="4000" dirty="0" smtClean="0"/>
              <a:t>Tidak menjadi pengemis</a:t>
            </a:r>
          </a:p>
          <a:p>
            <a:pPr lvl="0"/>
            <a:r>
              <a:rPr lang="id-ID" sz="4000" dirty="0" smtClean="0"/>
              <a:t>Dapat beramal sholeh, shodaqoh</a:t>
            </a:r>
          </a:p>
          <a:p>
            <a:r>
              <a:rPr lang="id-ID" sz="4000" dirty="0" smtClean="0"/>
              <a:t>Dapat memenuhi kewajiban ibadah</a:t>
            </a:r>
          </a:p>
          <a:p>
            <a:pPr lvl="0"/>
            <a:endParaRPr lang="id-ID" sz="4000" dirty="0" smtClean="0"/>
          </a:p>
          <a:p>
            <a:endParaRPr lang="id-ID"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500042"/>
            <a:ext cx="8229600" cy="439718"/>
          </a:xfrm>
        </p:spPr>
        <p:txBody>
          <a:bodyPr>
            <a:normAutofit fontScale="90000"/>
          </a:bodyPr>
          <a:lstStyle/>
          <a:p>
            <a:r>
              <a:rPr lang="id-ID" dirty="0" smtClean="0"/>
              <a:t>RIWAYAT </a:t>
            </a:r>
            <a:endParaRPr lang="id-ID" dirty="0"/>
          </a:p>
        </p:txBody>
      </p:sp>
      <p:sp>
        <p:nvSpPr>
          <p:cNvPr id="3" name="Content Placeholder 2"/>
          <p:cNvSpPr>
            <a:spLocks noGrp="1"/>
          </p:cNvSpPr>
          <p:nvPr>
            <p:ph idx="1"/>
          </p:nvPr>
        </p:nvSpPr>
        <p:spPr>
          <a:xfrm>
            <a:off x="500034" y="1214422"/>
            <a:ext cx="8229600" cy="5340369"/>
          </a:xfrm>
        </p:spPr>
        <p:txBody>
          <a:bodyPr/>
          <a:lstStyle/>
          <a:p>
            <a:r>
              <a:rPr lang="id-ID" dirty="0" smtClean="0"/>
              <a:t>Nama	: H. MUDZAKKIR</a:t>
            </a:r>
          </a:p>
          <a:p>
            <a:r>
              <a:rPr lang="id-ID" dirty="0" smtClean="0"/>
              <a:t>Lahir	: di Tabanan, tgl. 16-11-1960 </a:t>
            </a:r>
          </a:p>
          <a:p>
            <a:r>
              <a:rPr lang="id-ID" dirty="0" smtClean="0"/>
              <a:t>Tugas	: sebagai Kasi Pembinaan Haji dan </a:t>
            </a:r>
          </a:p>
          <a:p>
            <a:pPr lvl="1">
              <a:buNone/>
            </a:pPr>
            <a:r>
              <a:rPr lang="id-ID" dirty="0"/>
              <a:t>	</a:t>
            </a:r>
            <a:r>
              <a:rPr lang="id-ID" dirty="0" smtClean="0"/>
              <a:t>		  Umrah, Kanwil Kemenag Prov. Bali</a:t>
            </a:r>
          </a:p>
          <a:p>
            <a:r>
              <a:rPr lang="id-ID" dirty="0" smtClean="0"/>
              <a:t>Alamat	: Jln. Kresek Gg. Ikan Tongkol</a:t>
            </a:r>
          </a:p>
          <a:p>
            <a:pPr>
              <a:buNone/>
            </a:pPr>
            <a:r>
              <a:rPr lang="id-ID" dirty="0" smtClean="0"/>
              <a:t>			  Sesetan – Denpasar Seletan</a:t>
            </a:r>
          </a:p>
          <a:p>
            <a:r>
              <a:rPr lang="id-ID" dirty="0" smtClean="0"/>
              <a:t>Telp	: 08155725421 (WA) / 082145959525</a:t>
            </a:r>
          </a:p>
          <a:p>
            <a:pPr>
              <a:buNone/>
            </a:pPr>
            <a:r>
              <a:rPr lang="id-ID" dirty="0" smtClean="0"/>
              <a:t>			</a:t>
            </a:r>
          </a:p>
          <a:p>
            <a:pPr lvl="4">
              <a:buNone/>
            </a:pPr>
            <a:r>
              <a:rPr lang="id-ID" dirty="0"/>
              <a:t>	</a:t>
            </a:r>
            <a:endParaRPr lang="id-ID" sz="3200" dirty="0" smtClean="0"/>
          </a:p>
          <a:p>
            <a:pPr lvl="4">
              <a:buNone/>
            </a:pPr>
            <a:r>
              <a:rPr lang="id-ID" sz="3200" dirty="0"/>
              <a:t>	</a:t>
            </a:r>
            <a:r>
              <a:rPr lang="id-ID" sz="3200" dirty="0" smtClean="0"/>
              <a:t> </a:t>
            </a:r>
          </a:p>
          <a:p>
            <a:pPr lvl="4">
              <a:buNone/>
            </a:pPr>
            <a:endParaRPr lang="id-ID" sz="3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571480"/>
            <a:ext cx="8229600" cy="1071570"/>
          </a:xfrm>
        </p:spPr>
        <p:txBody>
          <a:bodyPr>
            <a:normAutofit fontScale="90000"/>
          </a:bodyPr>
          <a:lstStyle/>
          <a:p>
            <a:r>
              <a:rPr lang="id-ID" b="1" dirty="0" smtClean="0"/>
              <a:t>Bekal yang terbaik adalah taqwa</a:t>
            </a:r>
            <a:r>
              <a:rPr lang="id-ID" dirty="0" smtClean="0"/>
              <a:t>, </a:t>
            </a:r>
            <a:br>
              <a:rPr lang="id-ID" dirty="0" smtClean="0"/>
            </a:br>
            <a:endParaRPr lang="id-ID" dirty="0"/>
          </a:p>
        </p:txBody>
      </p:sp>
      <p:sp>
        <p:nvSpPr>
          <p:cNvPr id="3" name="Content Placeholder 2"/>
          <p:cNvSpPr>
            <a:spLocks noGrp="1"/>
          </p:cNvSpPr>
          <p:nvPr>
            <p:ph idx="1"/>
          </p:nvPr>
        </p:nvSpPr>
        <p:spPr>
          <a:xfrm>
            <a:off x="457200" y="1428736"/>
            <a:ext cx="8229600" cy="5145800"/>
          </a:xfrm>
        </p:spPr>
        <p:txBody>
          <a:bodyPr/>
          <a:lstStyle/>
          <a:p>
            <a:r>
              <a:rPr lang="id-ID" sz="4000" b="1" i="1" dirty="0" smtClean="0"/>
              <a:t>Taqwa adalah </a:t>
            </a:r>
            <a:r>
              <a:rPr lang="id-ID" sz="4000" dirty="0" smtClean="0"/>
              <a:t>nama bagi kumpulan simpul-simpul keagamaan yang mencakup antara lain : </a:t>
            </a:r>
            <a:r>
              <a:rPr lang="id-ID" sz="4000" i="1" dirty="0" smtClean="0"/>
              <a:t>Pengetahuan, ketabahan, keikhlasan, kesadaran akan jati diri</a:t>
            </a:r>
            <a:r>
              <a:rPr lang="id-ID" sz="4000" dirty="0" smtClean="0"/>
              <a:t>, serta </a:t>
            </a:r>
            <a:r>
              <a:rPr lang="id-ID" sz="4000" i="1" dirty="0" smtClean="0"/>
              <a:t>persamaan manusia dan kelemahannya dihadapan Alla</a:t>
            </a:r>
            <a:r>
              <a:rPr lang="id-ID" sz="4000" dirty="0" smtClean="0"/>
              <a:t>h </a:t>
            </a:r>
          </a:p>
          <a:p>
            <a:endParaRPr lang="id-ID"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500042"/>
            <a:ext cx="8229600" cy="1066800"/>
          </a:xfrm>
        </p:spPr>
        <p:txBody>
          <a:bodyPr/>
          <a:lstStyle/>
          <a:p>
            <a:r>
              <a:rPr lang="id-ID" b="1" i="1" dirty="0" smtClean="0"/>
              <a:t>Dengan Pengetahuan</a:t>
            </a:r>
            <a:endParaRPr lang="id-ID" b="1" i="1" dirty="0"/>
          </a:p>
        </p:txBody>
      </p:sp>
      <p:sp>
        <p:nvSpPr>
          <p:cNvPr id="3" name="Content Placeholder 2"/>
          <p:cNvSpPr>
            <a:spLocks noGrp="1"/>
          </p:cNvSpPr>
          <p:nvPr>
            <p:ph idx="1"/>
          </p:nvPr>
        </p:nvSpPr>
        <p:spPr>
          <a:xfrm>
            <a:off x="457200" y="1428736"/>
            <a:ext cx="8229600" cy="5145800"/>
          </a:xfrm>
        </p:spPr>
        <p:txBody>
          <a:bodyPr/>
          <a:lstStyle/>
          <a:p>
            <a:r>
              <a:rPr lang="id-ID" sz="4400" dirty="0" smtClean="0"/>
              <a:t>Sang tamu akan sadar bahwa apa yang dilihat dan dilakukannya merupakan simbol-simbol yang sarat makna. Dan apabila dihayati akan menghantarkannya masuk ke dalm lingkaran Ilahi</a:t>
            </a:r>
          </a:p>
          <a:p>
            <a:endParaRPr lang="id-ID"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428604"/>
            <a:ext cx="8229600" cy="571504"/>
          </a:xfrm>
        </p:spPr>
        <p:txBody>
          <a:bodyPr>
            <a:normAutofit fontScale="90000"/>
          </a:bodyPr>
          <a:lstStyle/>
          <a:p>
            <a:r>
              <a:rPr lang="id-ID" b="1" i="1" dirty="0" smtClean="0"/>
              <a:t>Ketabahan</a:t>
            </a:r>
            <a:r>
              <a:rPr lang="id-ID" dirty="0" smtClean="0"/>
              <a:t> </a:t>
            </a:r>
            <a:endParaRPr lang="id-ID" dirty="0"/>
          </a:p>
        </p:txBody>
      </p:sp>
      <p:sp>
        <p:nvSpPr>
          <p:cNvPr id="3" name="Content Placeholder 2"/>
          <p:cNvSpPr>
            <a:spLocks noGrp="1"/>
          </p:cNvSpPr>
          <p:nvPr>
            <p:ph idx="1"/>
          </p:nvPr>
        </p:nvSpPr>
        <p:spPr>
          <a:xfrm>
            <a:off x="457200" y="1142984"/>
            <a:ext cx="8229600" cy="5431552"/>
          </a:xfrm>
        </p:spPr>
        <p:txBody>
          <a:bodyPr/>
          <a:lstStyle/>
          <a:p>
            <a:r>
              <a:rPr lang="id-ID" dirty="0" smtClean="0"/>
              <a:t>Perjalanan ibadah haji penuh dengan tantangan dan hambatan baik yang datang dari dalam diri sendiri maupun dari luar dirinya, maka jemaah haji harus tabah menghadapinya</a:t>
            </a:r>
          </a:p>
          <a:p>
            <a:r>
              <a:rPr lang="id-ID" dirty="0" smtClean="0"/>
              <a:t>Tabah menghadapi cuaca yang panas</a:t>
            </a:r>
          </a:p>
          <a:p>
            <a:r>
              <a:rPr lang="id-ID" dirty="0" smtClean="0"/>
              <a:t>Tabah dalam berdesak desakan</a:t>
            </a:r>
          </a:p>
          <a:p>
            <a:r>
              <a:rPr lang="id-ID" dirty="0" smtClean="0"/>
              <a:t>Tabah dengan jarak yang jauh</a:t>
            </a:r>
          </a:p>
          <a:p>
            <a:r>
              <a:rPr lang="id-ID" dirty="0" smtClean="0"/>
              <a:t>Tabah menghadapi jemaah lain yang tidak se ide</a:t>
            </a:r>
          </a:p>
          <a:p>
            <a:r>
              <a:rPr lang="id-ID" dirty="0" smtClean="0"/>
              <a:t>dll</a:t>
            </a:r>
            <a:endParaRPr lang="id-ID"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a:p>
        </p:txBody>
      </p:sp>
      <p:sp>
        <p:nvSpPr>
          <p:cNvPr id="3" name="Title 2"/>
          <p:cNvSpPr>
            <a:spLocks noGrp="1"/>
          </p:cNvSpPr>
          <p:nvPr>
            <p:ph type="title"/>
          </p:nvPr>
        </p:nvSpPr>
        <p:spPr/>
        <p:txBody>
          <a:bodyPr/>
          <a:lstStyle/>
          <a:p>
            <a:endParaRPr lang="id-ID"/>
          </a:p>
        </p:txBody>
      </p:sp>
      <p:pic>
        <p:nvPicPr>
          <p:cNvPr id="305154" name="Picture 2" descr="C:\Users\User\Pictures\foto haji 2009\DSC00667.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61442" name="Picture 2" descr="C:\Users\User\Pictures\foto haji 2009\DSC00615.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62466" name="Picture 2" descr="C:\Users\User\Pictures\foto haji 2009\DSC00679.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63490" name="Picture 2" descr="C:\Users\User\Pictures\foto haji 2009\DSC00678.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a:p>
        </p:txBody>
      </p:sp>
      <p:sp>
        <p:nvSpPr>
          <p:cNvPr id="3" name="Title 2"/>
          <p:cNvSpPr>
            <a:spLocks noGrp="1"/>
          </p:cNvSpPr>
          <p:nvPr>
            <p:ph type="title"/>
          </p:nvPr>
        </p:nvSpPr>
        <p:spPr/>
        <p:txBody>
          <a:bodyPr/>
          <a:lstStyle/>
          <a:p>
            <a:endParaRPr lang="id-ID"/>
          </a:p>
        </p:txBody>
      </p:sp>
      <p:pic>
        <p:nvPicPr>
          <p:cNvPr id="301058" name="Picture 2" descr="C:\Users\User\Pictures\foto haji 2009\DSC00563.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a:p>
        </p:txBody>
      </p:sp>
      <p:sp>
        <p:nvSpPr>
          <p:cNvPr id="3" name="Title 2"/>
          <p:cNvSpPr>
            <a:spLocks noGrp="1"/>
          </p:cNvSpPr>
          <p:nvPr>
            <p:ph type="title"/>
          </p:nvPr>
        </p:nvSpPr>
        <p:spPr/>
        <p:txBody>
          <a:bodyPr/>
          <a:lstStyle/>
          <a:p>
            <a:endParaRPr lang="id-ID"/>
          </a:p>
        </p:txBody>
      </p:sp>
      <p:pic>
        <p:nvPicPr>
          <p:cNvPr id="302082" name="Picture 2" descr="C:\Users\User\Pictures\foto haji 2009\DSC00570.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642918"/>
            <a:ext cx="8229600" cy="1066800"/>
          </a:xfrm>
        </p:spPr>
        <p:txBody>
          <a:bodyPr/>
          <a:lstStyle/>
          <a:p>
            <a:r>
              <a:rPr lang="id-ID" b="1" i="1" dirty="0" smtClean="0"/>
              <a:t>Keikhlasan dan kesabaran</a:t>
            </a:r>
            <a:endParaRPr lang="id-ID" b="1" i="1" dirty="0"/>
          </a:p>
        </p:txBody>
      </p:sp>
      <p:sp>
        <p:nvSpPr>
          <p:cNvPr id="3" name="Content Placeholder 2"/>
          <p:cNvSpPr>
            <a:spLocks noGrp="1"/>
          </p:cNvSpPr>
          <p:nvPr>
            <p:ph idx="1"/>
          </p:nvPr>
        </p:nvSpPr>
        <p:spPr>
          <a:xfrm>
            <a:off x="457200" y="1643050"/>
            <a:ext cx="8229600" cy="4931486"/>
          </a:xfrm>
        </p:spPr>
        <p:txBody>
          <a:bodyPr/>
          <a:lstStyle/>
          <a:p>
            <a:r>
              <a:rPr lang="id-ID" dirty="0" smtClean="0"/>
              <a:t>Ikhlas menerima kondisi apa adanya</a:t>
            </a:r>
          </a:p>
          <a:p>
            <a:r>
              <a:rPr lang="id-ID" dirty="0" smtClean="0"/>
              <a:t>Ikhlas membantu teman jemaah lainnya bila diperlukan baik lahir maupun batin</a:t>
            </a:r>
          </a:p>
          <a:p>
            <a:endParaRPr lang="id-ID"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a:p>
        </p:txBody>
      </p:sp>
      <p:sp>
        <p:nvSpPr>
          <p:cNvPr id="3" name="Title 2"/>
          <p:cNvSpPr>
            <a:spLocks noGrp="1"/>
          </p:cNvSpPr>
          <p:nvPr>
            <p:ph type="title"/>
          </p:nvPr>
        </p:nvSpPr>
        <p:spPr/>
        <p:txBody>
          <a:bodyPr/>
          <a:lstStyle/>
          <a:p>
            <a:endParaRPr lang="id-ID"/>
          </a:p>
        </p:txBody>
      </p:sp>
      <p:pic>
        <p:nvPicPr>
          <p:cNvPr id="300034" name="Picture 2" descr="C:\Users\User\Pictures\foto haji 2009\DSC004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59394" name="Picture 2" descr="C:\Users\User\Pictures\foto haji 2009\DSC00576.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60418" name="Picture 2" descr="C:\Users\User\Pictures\foto haji 2009\DSC00599.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480"/>
            <a:ext cx="8229600" cy="1638320"/>
          </a:xfrm>
        </p:spPr>
        <p:txBody>
          <a:bodyPr>
            <a:normAutofit fontScale="90000"/>
          </a:bodyPr>
          <a:lstStyle/>
          <a:p>
            <a:r>
              <a:rPr lang="id-ID" b="1" i="1" dirty="0" smtClean="0"/>
              <a:t>Bekal kesadaran akan persamaan manusia dan kelemahannya dihadapan Allah </a:t>
            </a:r>
            <a:endParaRPr lang="id-ID" b="1" i="1" dirty="0"/>
          </a:p>
        </p:txBody>
      </p:sp>
      <p:sp>
        <p:nvSpPr>
          <p:cNvPr id="3" name="Content Placeholder 2"/>
          <p:cNvSpPr>
            <a:spLocks noGrp="1"/>
          </p:cNvSpPr>
          <p:nvPr>
            <p:ph idx="1"/>
          </p:nvPr>
        </p:nvSpPr>
        <p:spPr/>
        <p:txBody>
          <a:bodyPr>
            <a:noAutofit/>
          </a:bodyPr>
          <a:lstStyle/>
          <a:p>
            <a:r>
              <a:rPr lang="id-ID" sz="3600" dirty="0" smtClean="0"/>
              <a:t>Dengan bekal kesadaran akan persamaan manusia dan kelemahannya dihadapan Allah para tamu akan menanggalkan atribut-atribut kebesaran, pada saat ia menanggalkan pakaian sehari-harinya dan mengenakan pakaian ihram</a:t>
            </a:r>
            <a:endParaRPr lang="id-ID" sz="36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64514" name="Picture 2" descr="C:\Users\User\Pictures\foto haji 2009\DSC00595.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65538" name="Picture 2" descr="C:\Users\User\Pictures\foto haji 2009\DSC00586.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500042"/>
            <a:ext cx="8229600" cy="1714512"/>
          </a:xfrm>
        </p:spPr>
        <p:txBody>
          <a:bodyPr>
            <a:normAutofit/>
          </a:bodyPr>
          <a:lstStyle/>
          <a:p>
            <a:r>
              <a:rPr lang="id-ID" sz="4800" dirty="0" smtClean="0"/>
              <a:t>Langkah untuk memelihara bekal adalah meluruskan niat</a:t>
            </a:r>
            <a:endParaRPr lang="id-ID" sz="4800" dirty="0"/>
          </a:p>
        </p:txBody>
      </p:sp>
      <p:sp>
        <p:nvSpPr>
          <p:cNvPr id="3" name="Content Placeholder 2"/>
          <p:cNvSpPr>
            <a:spLocks noGrp="1"/>
          </p:cNvSpPr>
          <p:nvPr>
            <p:ph idx="1"/>
          </p:nvPr>
        </p:nvSpPr>
        <p:spPr>
          <a:xfrm>
            <a:off x="457200" y="2428868"/>
            <a:ext cx="8229600" cy="4145668"/>
          </a:xfrm>
        </p:spPr>
        <p:txBody>
          <a:bodyPr>
            <a:normAutofit/>
          </a:bodyPr>
          <a:lstStyle/>
          <a:p>
            <a:r>
              <a:rPr lang="id-ID" sz="4400" dirty="0" smtClean="0"/>
              <a:t>Singkirkanlah segala rayuan, hapus semua iming-iming duniawi dan hadapkan wajah kepada Nya semata</a:t>
            </a:r>
            <a:endParaRPr lang="id-ID" sz="4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66562" name="Picture 2" descr="C:\Users\User\Pictures\foto haji 2009\DSC0045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528"/>
          </a:xfrm>
        </p:spPr>
        <p:txBody>
          <a:bodyPr>
            <a:normAutofit fontScale="90000"/>
          </a:bodyPr>
          <a:lstStyle/>
          <a:p>
            <a:endParaRPr lang="id-ID" dirty="0"/>
          </a:p>
        </p:txBody>
      </p:sp>
      <p:sp>
        <p:nvSpPr>
          <p:cNvPr id="3" name="Content Placeholder 2"/>
          <p:cNvSpPr>
            <a:spLocks noGrp="1"/>
          </p:cNvSpPr>
          <p:nvPr>
            <p:ph idx="1"/>
          </p:nvPr>
        </p:nvSpPr>
        <p:spPr>
          <a:xfrm>
            <a:off x="500034" y="857232"/>
            <a:ext cx="8229600" cy="5268931"/>
          </a:xfrm>
        </p:spPr>
        <p:txBody>
          <a:bodyPr>
            <a:normAutofit fontScale="92500" lnSpcReduction="10000"/>
          </a:bodyPr>
          <a:lstStyle/>
          <a:p>
            <a:pPr algn="r">
              <a:buNone/>
            </a:pPr>
            <a:r>
              <a:rPr lang="ar-SA" sz="4400" dirty="0" smtClean="0">
                <a:latin typeface="Aldhabi" pitchFamily="2" charset="-78"/>
                <a:cs typeface="Aldhabi" pitchFamily="2" charset="-78"/>
              </a:rPr>
              <a:t>فِيهِ آيَاتٌ بَيِّـنَاتٌ مَّقَامُ إِبْرَاهِيمَ وَمَن دَخَلَهُ كَانَ آمِناً وَلِلّهِ عَلَى النَّاسِ حِجُّ الْبَيْتِ مَنِ اسْتَطَاعَ إِلَيْهِ سَبِيلاً وَمَن كَفَرَ فَإِنَّ الله غَنِيٌّ عَنِ الْعَالَمِينَ –٩٧</a:t>
            </a:r>
            <a:endParaRPr lang="id-ID" sz="4400" dirty="0" smtClean="0">
              <a:latin typeface="Aldhabi" pitchFamily="2" charset="-78"/>
              <a:cs typeface="Aldhabi" pitchFamily="2" charset="-78"/>
            </a:endParaRPr>
          </a:p>
          <a:p>
            <a:r>
              <a:rPr lang="id-ID" dirty="0" smtClean="0"/>
              <a:t>Di sana terdapat tanda-tanda yang jelas, (di antaranya) maqam Ibrahim.** Barangsiapa memasukinya (Baitullah) amanlah dia. Dan (di antara) kewajiban manusia terhadap Allah adalah melaksanakan ibadah haji ke Baitullah, yaitu bagi orang-orang yang mampu** mengadakan perjalanan ke sana. Barangsiapa mengingkari (kewajiban) haji, maka ketahuilah bahwa Allah Maha Kaya (tidak memerlukan sesuatu) dari seluruh alam.  </a:t>
            </a:r>
          </a:p>
          <a:p>
            <a:r>
              <a:rPr lang="id-ID" dirty="0" smtClean="0"/>
              <a:t>**Lihat Q.S. 2 al-Baqarah: 125  </a:t>
            </a:r>
          </a:p>
          <a:p>
            <a:pPr>
              <a:buNone/>
            </a:pPr>
            <a:endParaRPr lang="id-ID"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a:p>
        </p:txBody>
      </p:sp>
      <p:sp>
        <p:nvSpPr>
          <p:cNvPr id="3" name="Title 2"/>
          <p:cNvSpPr>
            <a:spLocks noGrp="1"/>
          </p:cNvSpPr>
          <p:nvPr>
            <p:ph type="title"/>
          </p:nvPr>
        </p:nvSpPr>
        <p:spPr/>
        <p:txBody>
          <a:bodyPr/>
          <a:lstStyle/>
          <a:p>
            <a:endParaRPr lang="id-ID"/>
          </a:p>
        </p:txBody>
      </p:sp>
      <p:pic>
        <p:nvPicPr>
          <p:cNvPr id="303106" name="Picture 2" descr="C:\Users\User\Pictures\foto haji 2009\DSC00574.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HAJI MABRUR</a:t>
            </a:r>
            <a:endParaRPr lang="id-ID" dirty="0"/>
          </a:p>
        </p:txBody>
      </p:sp>
      <p:sp>
        <p:nvSpPr>
          <p:cNvPr id="3" name="Content Placeholder 2"/>
          <p:cNvSpPr>
            <a:spLocks noGrp="1"/>
          </p:cNvSpPr>
          <p:nvPr>
            <p:ph idx="1"/>
          </p:nvPr>
        </p:nvSpPr>
        <p:spPr/>
        <p:txBody>
          <a:bodyPr/>
          <a:lstStyle/>
          <a:p>
            <a:r>
              <a:rPr lang="id-ID" dirty="0" smtClean="0"/>
              <a:t>Haji Mabrur ialah Haji yang diterima Oleh Allah SWT yaitu Haji yang tidak dicampuri dengan dosa, sunyi dari riya’ dan tidak dinodai dengan rofas, fusuk dan jidal </a:t>
            </a:r>
          </a:p>
          <a:p>
            <a:r>
              <a:rPr lang="id-ID" dirty="0" smtClean="0"/>
              <a:t>Sebaliknya Haji Mardud ialah Haji yang ditolak yaitu haji yang bercampur dengan dosa dan keharaman  </a:t>
            </a:r>
            <a:endParaRPr lang="id-ID"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a:p>
        </p:txBody>
      </p:sp>
      <p:sp>
        <p:nvSpPr>
          <p:cNvPr id="3" name="Title 2"/>
          <p:cNvSpPr>
            <a:spLocks noGrp="1"/>
          </p:cNvSpPr>
          <p:nvPr>
            <p:ph type="title"/>
          </p:nvPr>
        </p:nvSpPr>
        <p:spPr/>
        <p:txBody>
          <a:bodyPr/>
          <a:lstStyle/>
          <a:p>
            <a:endParaRPr lang="id-ID"/>
          </a:p>
        </p:txBody>
      </p:sp>
      <p:pic>
        <p:nvPicPr>
          <p:cNvPr id="293890" name="Picture 2" descr="E:\PPIH MZK 2015\20150927_082446.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500042"/>
            <a:ext cx="8229600" cy="857256"/>
          </a:xfrm>
        </p:spPr>
        <p:txBody>
          <a:bodyPr>
            <a:normAutofit/>
          </a:bodyPr>
          <a:lstStyle/>
          <a:p>
            <a:r>
              <a:rPr lang="id-ID" sz="3200" dirty="0" smtClean="0"/>
              <a:t>PERSIAPAN FISIK, MENTAL DAN MATERIAL</a:t>
            </a:r>
            <a:endParaRPr lang="id-ID" sz="3200" dirty="0"/>
          </a:p>
        </p:txBody>
      </p:sp>
      <p:sp>
        <p:nvSpPr>
          <p:cNvPr id="3" name="Content Placeholder 2"/>
          <p:cNvSpPr>
            <a:spLocks noGrp="1"/>
          </p:cNvSpPr>
          <p:nvPr>
            <p:ph idx="1"/>
          </p:nvPr>
        </p:nvSpPr>
        <p:spPr>
          <a:xfrm>
            <a:off x="500034" y="1428736"/>
            <a:ext cx="8229600" cy="5217238"/>
          </a:xfrm>
        </p:spPr>
        <p:txBody>
          <a:bodyPr/>
          <a:lstStyle/>
          <a:p>
            <a:r>
              <a:rPr lang="id-ID" dirty="0" smtClean="0"/>
              <a:t>Setiap kegiatan perlu ada persiapan untuk mencapai inti kegiatan tersebut</a:t>
            </a:r>
          </a:p>
          <a:p>
            <a:r>
              <a:rPr lang="id-ID" dirty="0" smtClean="0"/>
              <a:t>Persiapan dimaksudkan adalah memenuhi segala kebutuhan yang diperlukan oleh kegiatan tersebut</a:t>
            </a:r>
          </a:p>
          <a:p>
            <a:r>
              <a:rPr lang="id-ID" dirty="0" smtClean="0"/>
              <a:t>Kebutuhan dimaksud adalah kebutuhan pisik yang sehat, mental yang stabil dan material yang cukup dalam menunaikan ibadah haji di tanah suci Mekkah dan Medinah  </a:t>
            </a:r>
            <a:endParaRPr lang="id-ID"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642918"/>
            <a:ext cx="8229600" cy="642942"/>
          </a:xfrm>
        </p:spPr>
        <p:txBody>
          <a:bodyPr>
            <a:normAutofit fontScale="90000"/>
          </a:bodyPr>
          <a:lstStyle/>
          <a:p>
            <a:r>
              <a:rPr lang="id-ID" dirty="0" smtClean="0"/>
              <a:t>KESIAPAN FISIK</a:t>
            </a:r>
            <a:endParaRPr lang="id-ID" dirty="0"/>
          </a:p>
        </p:txBody>
      </p:sp>
      <p:sp>
        <p:nvSpPr>
          <p:cNvPr id="3" name="Content Placeholder 2"/>
          <p:cNvSpPr>
            <a:spLocks noGrp="1"/>
          </p:cNvSpPr>
          <p:nvPr>
            <p:ph idx="1"/>
          </p:nvPr>
        </p:nvSpPr>
        <p:spPr>
          <a:xfrm>
            <a:off x="457200" y="1357298"/>
            <a:ext cx="8229600" cy="5217238"/>
          </a:xfrm>
        </p:spPr>
        <p:txBody>
          <a:bodyPr/>
          <a:lstStyle/>
          <a:p>
            <a:r>
              <a:rPr lang="id-ID" sz="3200" dirty="0" smtClean="0"/>
              <a:t>Lakukan pemeriksaan kesehatan sedini mungkin, minimal 6 bulan sebelum berangkat </a:t>
            </a:r>
          </a:p>
          <a:p>
            <a:r>
              <a:rPr lang="id-ID" sz="3200" dirty="0" smtClean="0"/>
              <a:t>Jika diketahui ada penyakit, segera berobat agar pada saat berangkat dalam keadaan sudah sehat</a:t>
            </a:r>
          </a:p>
          <a:p>
            <a:r>
              <a:rPr lang="id-ID" sz="3200" dirty="0" smtClean="0"/>
              <a:t>Mintalah saran kepada dokter apa saja yang harus dilakukan dan apa saja yang harus dihindari</a:t>
            </a:r>
          </a:p>
          <a:p>
            <a:endParaRPr lang="id-ID" dirty="0" smtClean="0"/>
          </a:p>
          <a:p>
            <a:endParaRPr lang="id-ID"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642918"/>
            <a:ext cx="8229600" cy="1066800"/>
          </a:xfrm>
        </p:spPr>
        <p:txBody>
          <a:bodyPr/>
          <a:lstStyle/>
          <a:p>
            <a:r>
              <a:rPr lang="id-ID" dirty="0" smtClean="0"/>
              <a:t>Lakukan latihan fisik setiap hari al.</a:t>
            </a:r>
            <a:endParaRPr lang="id-ID" dirty="0"/>
          </a:p>
        </p:txBody>
      </p:sp>
      <p:sp>
        <p:nvSpPr>
          <p:cNvPr id="3" name="Content Placeholder 2"/>
          <p:cNvSpPr>
            <a:spLocks noGrp="1"/>
          </p:cNvSpPr>
          <p:nvPr>
            <p:ph idx="1"/>
          </p:nvPr>
        </p:nvSpPr>
        <p:spPr>
          <a:xfrm>
            <a:off x="457200" y="1571612"/>
            <a:ext cx="8229600" cy="5002924"/>
          </a:xfrm>
        </p:spPr>
        <p:txBody>
          <a:bodyPr>
            <a:normAutofit/>
          </a:bodyPr>
          <a:lstStyle/>
          <a:p>
            <a:r>
              <a:rPr lang="id-ID" sz="4000" dirty="0" smtClean="0"/>
              <a:t>Melakukan Senam</a:t>
            </a:r>
          </a:p>
          <a:p>
            <a:r>
              <a:rPr lang="id-ID" sz="4000" dirty="0" smtClean="0"/>
              <a:t>Lakukan fitnes (jika memungkinkan)</a:t>
            </a:r>
          </a:p>
          <a:p>
            <a:r>
              <a:rPr lang="id-ID" sz="4000" dirty="0" smtClean="0"/>
              <a:t>Kalau tidak bisa, minimal melakukan jalan kaki setiap hati satu jam </a:t>
            </a:r>
          </a:p>
          <a:p>
            <a:r>
              <a:rPr lang="id-ID" sz="4000" dirty="0" smtClean="0"/>
              <a:t>Dan olahraga lainnya</a:t>
            </a:r>
            <a:endParaRPr lang="id-ID" sz="4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714356"/>
            <a:ext cx="8229600" cy="1066800"/>
          </a:xfrm>
        </p:spPr>
        <p:txBody>
          <a:bodyPr/>
          <a:lstStyle/>
          <a:p>
            <a:r>
              <a:rPr lang="id-ID" dirty="0" smtClean="0"/>
              <a:t>KESIAPAN MENTAL</a:t>
            </a:r>
            <a:endParaRPr lang="id-ID" dirty="0"/>
          </a:p>
        </p:txBody>
      </p:sp>
      <p:sp>
        <p:nvSpPr>
          <p:cNvPr id="3" name="Content Placeholder 2"/>
          <p:cNvSpPr>
            <a:spLocks noGrp="1"/>
          </p:cNvSpPr>
          <p:nvPr>
            <p:ph idx="1"/>
          </p:nvPr>
        </p:nvSpPr>
        <p:spPr>
          <a:xfrm>
            <a:off x="457200" y="1928802"/>
            <a:ext cx="8229600" cy="4645734"/>
          </a:xfrm>
        </p:spPr>
        <p:txBody>
          <a:bodyPr/>
          <a:lstStyle/>
          <a:p>
            <a:r>
              <a:rPr lang="id-ID" sz="4400" dirty="0" smtClean="0"/>
              <a:t>Melakukan manasik haji sebanyak banyaknya dengan sempurna</a:t>
            </a:r>
          </a:p>
          <a:p>
            <a:r>
              <a:rPr lang="id-ID" sz="4400" dirty="0" smtClean="0"/>
              <a:t>Manasik adalah perbuatan dan perkataan dalam ibadah haji </a:t>
            </a:r>
          </a:p>
          <a:p>
            <a:r>
              <a:rPr lang="id-ID" sz="4400" dirty="0" smtClean="0"/>
              <a:t>Allah berfirman : (Qs 2 : 200)</a:t>
            </a:r>
            <a:endParaRPr lang="id-ID" sz="4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928810"/>
          </a:xfrm>
        </p:spPr>
        <p:txBody>
          <a:bodyPr>
            <a:normAutofit/>
          </a:bodyPr>
          <a:lstStyle/>
          <a:p>
            <a:pPr algn="r"/>
            <a:r>
              <a:rPr lang="ar-SA" b="1" dirty="0" smtClean="0">
                <a:latin typeface="Arabic Typesetting" pitchFamily="66" charset="-78"/>
                <a:cs typeface="Arabic Typesetting" pitchFamily="66" charset="-78"/>
              </a:rPr>
              <a:t>فَإِذَا قَضَيْتُم مَّنَاسِكَكُمْ فَاذْكُرُواْ اللّهَ كَذِكْرِكُمْ آبَاءكُمْ أَوْ أَشَدَّ ذِكْراً فَمِنَ النَّاسِ مَن يَقُولُ رَبَّنَا آتِنَا فِي الدُّنْيَا وَمَا لَهُ فِي الآخِرَةِ مِنْ خَلاَقٍ -٢٠٠-</a:t>
            </a:r>
            <a:r>
              <a:rPr lang="ar-SA" dirty="0" smtClean="0">
                <a:latin typeface="Arabic Typesetting" pitchFamily="66" charset="-78"/>
                <a:cs typeface="Arabic Typesetting" pitchFamily="66" charset="-78"/>
              </a:rPr>
              <a:t> </a:t>
            </a:r>
            <a:r>
              <a:rPr lang="id-ID" dirty="0" smtClean="0">
                <a:latin typeface="Arabic Typesetting" pitchFamily="66" charset="-78"/>
                <a:cs typeface="Arabic Typesetting" pitchFamily="66" charset="-78"/>
              </a:rPr>
              <a:t/>
            </a:r>
            <a:br>
              <a:rPr lang="id-ID" dirty="0" smtClean="0">
                <a:latin typeface="Arabic Typesetting" pitchFamily="66" charset="-78"/>
                <a:cs typeface="Arabic Typesetting" pitchFamily="66" charset="-78"/>
              </a:rPr>
            </a:br>
            <a:endParaRPr lang="id-ID" dirty="0">
              <a:latin typeface="Arabic Typesetting" pitchFamily="66" charset="-78"/>
              <a:cs typeface="Arabic Typesetting" pitchFamily="66" charset="-78"/>
            </a:endParaRPr>
          </a:p>
        </p:txBody>
      </p:sp>
      <p:sp>
        <p:nvSpPr>
          <p:cNvPr id="3" name="Content Placeholder 2"/>
          <p:cNvSpPr>
            <a:spLocks noGrp="1"/>
          </p:cNvSpPr>
          <p:nvPr>
            <p:ph idx="1"/>
          </p:nvPr>
        </p:nvSpPr>
        <p:spPr>
          <a:xfrm>
            <a:off x="457200" y="2714620"/>
            <a:ext cx="8229600" cy="3859916"/>
          </a:xfrm>
        </p:spPr>
        <p:txBody>
          <a:bodyPr>
            <a:normAutofit fontScale="85000" lnSpcReduction="10000"/>
          </a:bodyPr>
          <a:lstStyle/>
          <a:p>
            <a:r>
              <a:rPr lang="id-ID" dirty="0" smtClean="0"/>
              <a:t>Apabila kamu telah menyelesaikan ibadah haji, maka berzikirlah kepada Allah, sebagaimana kamu menyebut-nyebut nenek moyang kamu,** bahkan berzikirlah lebih dari itu. Maka di antara manusia ada yang berdoa, “Ya Tuhan kami, berilah kami (kebaikan) di dunia,” dan di akhirat dia tidak memperoleh bagian apa pun. </a:t>
            </a:r>
          </a:p>
          <a:p>
            <a:pPr>
              <a:buNone/>
            </a:pPr>
            <a:endParaRPr lang="id-ID" dirty="0" smtClean="0"/>
          </a:p>
          <a:p>
            <a:r>
              <a:rPr lang="id-ID" dirty="0" smtClean="0"/>
              <a:t>**Kebiasaan orang-orang Arab Jahiliah setelah menunaikan haji mengagungkan kebesaran nenek moyangnya. Setelah ayat ini diturunkan, kebiasaan tersebut diganti dengan zikir kepada Allah. </a:t>
            </a:r>
          </a:p>
          <a:p>
            <a:endParaRPr lang="id-ID" dirty="0" smtClean="0"/>
          </a:p>
          <a:p>
            <a:endParaRPr lang="id-ID"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0042"/>
            <a:ext cx="8229600" cy="785818"/>
          </a:xfrm>
        </p:spPr>
        <p:txBody>
          <a:bodyPr/>
          <a:lstStyle/>
          <a:p>
            <a:r>
              <a:rPr lang="id-ID" dirty="0" smtClean="0"/>
              <a:t>UMRAH DAN HAJI</a:t>
            </a:r>
            <a:endParaRPr lang="id-ID" dirty="0"/>
          </a:p>
        </p:txBody>
      </p:sp>
      <p:sp>
        <p:nvSpPr>
          <p:cNvPr id="3" name="Content Placeholder 2"/>
          <p:cNvSpPr>
            <a:spLocks noGrp="1"/>
          </p:cNvSpPr>
          <p:nvPr>
            <p:ph idx="1"/>
          </p:nvPr>
        </p:nvSpPr>
        <p:spPr>
          <a:xfrm>
            <a:off x="457200" y="1285860"/>
            <a:ext cx="8229600" cy="5288676"/>
          </a:xfrm>
        </p:spPr>
        <p:style>
          <a:lnRef idx="2">
            <a:schemeClr val="dk1"/>
          </a:lnRef>
          <a:fillRef idx="1">
            <a:schemeClr val="lt1"/>
          </a:fillRef>
          <a:effectRef idx="0">
            <a:schemeClr val="dk1"/>
          </a:effectRef>
          <a:fontRef idx="minor">
            <a:schemeClr val="dk1"/>
          </a:fontRef>
        </p:style>
        <p:txBody>
          <a:bodyPr/>
          <a:lstStyle/>
          <a:p>
            <a:pPr algn="ctr">
              <a:buNone/>
            </a:pPr>
            <a:r>
              <a:rPr lang="id-ID" dirty="0" smtClean="0"/>
              <a:t> UMRAH</a:t>
            </a:r>
          </a:p>
          <a:p>
            <a:pPr>
              <a:buNone/>
            </a:pPr>
            <a:endParaRPr lang="id-ID" dirty="0" smtClean="0"/>
          </a:p>
          <a:p>
            <a:pPr>
              <a:buNone/>
            </a:pPr>
            <a:r>
              <a:rPr lang="id-ID" dirty="0" smtClean="0"/>
              <a:t>	</a:t>
            </a:r>
          </a:p>
          <a:p>
            <a:pPr>
              <a:buNone/>
            </a:pPr>
            <a:endParaRPr lang="id-ID" dirty="0" smtClean="0"/>
          </a:p>
          <a:p>
            <a:pPr>
              <a:buNone/>
            </a:pPr>
            <a:endParaRPr lang="id-ID" dirty="0" smtClean="0"/>
          </a:p>
          <a:p>
            <a:pPr>
              <a:buNone/>
            </a:pPr>
            <a:endParaRPr lang="id-ID" dirty="0" smtClean="0"/>
          </a:p>
          <a:p>
            <a:pPr>
              <a:buNone/>
            </a:pPr>
            <a:endParaRPr lang="id-ID" dirty="0" smtClean="0"/>
          </a:p>
          <a:p>
            <a:pPr>
              <a:buNone/>
            </a:pPr>
            <a:endParaRPr lang="id-ID" dirty="0" smtClean="0"/>
          </a:p>
          <a:p>
            <a:pPr>
              <a:buNone/>
            </a:pPr>
            <a:endParaRPr lang="id-ID" dirty="0"/>
          </a:p>
        </p:txBody>
      </p:sp>
      <p:sp>
        <p:nvSpPr>
          <p:cNvPr id="5" name="Rounded Rectangle 4"/>
          <p:cNvSpPr/>
          <p:nvPr/>
        </p:nvSpPr>
        <p:spPr>
          <a:xfrm>
            <a:off x="2500298" y="3000372"/>
            <a:ext cx="1928826" cy="100013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id-ID" sz="3600" dirty="0" smtClean="0"/>
              <a:t>Thawaf </a:t>
            </a:r>
            <a:endParaRPr lang="id-ID" sz="3600" dirty="0"/>
          </a:p>
        </p:txBody>
      </p:sp>
      <p:sp>
        <p:nvSpPr>
          <p:cNvPr id="6" name="Rounded Rectangle 5"/>
          <p:cNvSpPr/>
          <p:nvPr/>
        </p:nvSpPr>
        <p:spPr>
          <a:xfrm>
            <a:off x="4357686" y="4000504"/>
            <a:ext cx="2143140" cy="107157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id-ID" sz="3600" dirty="0" smtClean="0"/>
              <a:t>Sa’i</a:t>
            </a:r>
            <a:endParaRPr lang="id-ID" sz="3600" dirty="0"/>
          </a:p>
        </p:txBody>
      </p:sp>
      <p:sp>
        <p:nvSpPr>
          <p:cNvPr id="7" name="Rounded Rectangle 6"/>
          <p:cNvSpPr/>
          <p:nvPr/>
        </p:nvSpPr>
        <p:spPr>
          <a:xfrm>
            <a:off x="6429388" y="5072074"/>
            <a:ext cx="2143140" cy="1143008"/>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id-ID" sz="3600" dirty="0" smtClean="0"/>
              <a:t>Tahallul</a:t>
            </a:r>
            <a:endParaRPr lang="id-ID" sz="3600" dirty="0"/>
          </a:p>
        </p:txBody>
      </p:sp>
      <p:sp>
        <p:nvSpPr>
          <p:cNvPr id="8" name="Rounded Rectangle 7"/>
          <p:cNvSpPr/>
          <p:nvPr/>
        </p:nvSpPr>
        <p:spPr>
          <a:xfrm>
            <a:off x="642910" y="1928802"/>
            <a:ext cx="1928826" cy="107157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id-ID" sz="3600" dirty="0" smtClean="0"/>
              <a:t>Ihram</a:t>
            </a:r>
            <a:endParaRPr lang="id-ID" sz="36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642918"/>
            <a:ext cx="8229600" cy="1066800"/>
          </a:xfrm>
        </p:spPr>
        <p:txBody>
          <a:bodyPr/>
          <a:lstStyle/>
          <a:p>
            <a:r>
              <a:rPr lang="id-ID" dirty="0" smtClean="0"/>
              <a:t>HAJI</a:t>
            </a:r>
            <a:endParaRPr lang="id-ID" dirty="0"/>
          </a:p>
        </p:txBody>
      </p:sp>
      <p:sp>
        <p:nvSpPr>
          <p:cNvPr id="3" name="Content Placeholder 2"/>
          <p:cNvSpPr>
            <a:spLocks noGrp="1"/>
          </p:cNvSpPr>
          <p:nvPr>
            <p:ph idx="1"/>
          </p:nvPr>
        </p:nvSpPr>
        <p:spPr>
          <a:xfrm>
            <a:off x="457200" y="1714488"/>
            <a:ext cx="8229600" cy="4860048"/>
          </a:xfrm>
        </p:spPr>
        <p:txBody>
          <a:bodyPr/>
          <a:lstStyle/>
          <a:p>
            <a:r>
              <a:rPr lang="id-ID" dirty="0" smtClean="0"/>
              <a:t>Tgl 8 Dzulhijjah IHRAM UNTUK HAJI</a:t>
            </a:r>
          </a:p>
          <a:p>
            <a:r>
              <a:rPr lang="id-ID" dirty="0" smtClean="0"/>
              <a:t>Tgl 9 Dzulhijjah WUKUF DI AROFAH sampai matahari tenggelam</a:t>
            </a:r>
          </a:p>
          <a:p>
            <a:r>
              <a:rPr lang="id-ID" dirty="0" smtClean="0"/>
              <a:t>Tgl 10 Dzulhijjah MABIT DI MUZDALIFAH</a:t>
            </a:r>
          </a:p>
          <a:p>
            <a:r>
              <a:rPr lang="id-ID" dirty="0" smtClean="0"/>
              <a:t>Tgl 10 Dzulhijjah pagi harinya </a:t>
            </a:r>
          </a:p>
          <a:p>
            <a:pPr>
              <a:buNone/>
            </a:pPr>
            <a:r>
              <a:rPr lang="id-ID" dirty="0" smtClean="0"/>
              <a:t>	1. Melempar Jumrah Aqobah (kubra)</a:t>
            </a:r>
          </a:p>
          <a:p>
            <a:pPr>
              <a:buNone/>
            </a:pPr>
            <a:r>
              <a:rPr lang="id-ID" dirty="0" smtClean="0"/>
              <a:t>	2. Menyembelih hadyu</a:t>
            </a:r>
          </a:p>
          <a:p>
            <a:pPr>
              <a:buNone/>
            </a:pPr>
            <a:r>
              <a:rPr lang="id-ID" dirty="0" smtClean="0"/>
              <a:t>	3. Tahallul awal</a:t>
            </a:r>
          </a:p>
          <a:p>
            <a:pPr>
              <a:buNone/>
            </a:pPr>
            <a:r>
              <a:rPr lang="id-ID" dirty="0" smtClean="0"/>
              <a:t>	4. Jika memungkinkan langsung Tawaf Ifadhah</a:t>
            </a:r>
          </a:p>
          <a:p>
            <a:pPr>
              <a:buNone/>
            </a:pPr>
            <a:r>
              <a:rPr lang="id-ID" dirty="0" smtClean="0"/>
              <a:t>	5. Sa’i</a:t>
            </a:r>
            <a:endParaRPr lang="id-ID"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642918"/>
            <a:ext cx="8229600" cy="500066"/>
          </a:xfrm>
        </p:spPr>
        <p:txBody>
          <a:bodyPr>
            <a:noAutofit/>
          </a:bodyPr>
          <a:lstStyle/>
          <a:p>
            <a:r>
              <a:rPr lang="id-ID" sz="3200" dirty="0" smtClean="0"/>
              <a:t>Tgl. 11, 12 dan 13 Dzulhijjah (hari tasyrik) </a:t>
            </a:r>
            <a:endParaRPr lang="id-ID" sz="3200" dirty="0"/>
          </a:p>
        </p:txBody>
      </p:sp>
      <p:sp>
        <p:nvSpPr>
          <p:cNvPr id="3" name="Content Placeholder 2"/>
          <p:cNvSpPr>
            <a:spLocks noGrp="1"/>
          </p:cNvSpPr>
          <p:nvPr>
            <p:ph idx="1"/>
          </p:nvPr>
        </p:nvSpPr>
        <p:spPr>
          <a:xfrm>
            <a:off x="457200" y="1285860"/>
            <a:ext cx="8229600" cy="5288676"/>
          </a:xfrm>
        </p:spPr>
        <p:txBody>
          <a:bodyPr/>
          <a:lstStyle/>
          <a:p>
            <a:pPr marL="624078" indent="-514350">
              <a:buAutoNum type="arabicPeriod"/>
            </a:pPr>
            <a:r>
              <a:rPr lang="id-ID" dirty="0" smtClean="0"/>
              <a:t>Mabit di Mina pada malam hari </a:t>
            </a:r>
          </a:p>
          <a:p>
            <a:pPr marL="624078" indent="-514350">
              <a:buAutoNum type="arabicPeriod"/>
            </a:pPr>
            <a:r>
              <a:rPr lang="id-ID" dirty="0" smtClean="0"/>
              <a:t>Melempar Jumrah Ula, Wusta dan Aqobah </a:t>
            </a:r>
            <a:endParaRPr lang="id-ID"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3" descr="MINA.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5875" y="666750"/>
            <a:ext cx="9144000" cy="619283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cxnSp>
        <p:nvCxnSpPr>
          <p:cNvPr id="3" name="Straight Arrow Connector 2"/>
          <p:cNvCxnSpPr/>
          <p:nvPr/>
        </p:nvCxnSpPr>
        <p:spPr>
          <a:xfrm>
            <a:off x="5105400" y="1981200"/>
            <a:ext cx="304800" cy="2301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8916" name="TextBox 3"/>
          <p:cNvSpPr txBox="1">
            <a:spLocks noChangeArrowheads="1"/>
          </p:cNvSpPr>
          <p:nvPr/>
        </p:nvSpPr>
        <p:spPr bwMode="auto">
          <a:xfrm>
            <a:off x="3048000" y="1447800"/>
            <a:ext cx="25177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400">
                <a:solidFill>
                  <a:srgbClr val="FFFF00"/>
                </a:solidFill>
                <a:latin typeface="Arial Black" pitchFamily="34" charset="0"/>
              </a:rPr>
              <a:t>PERKEMAHAN JEMAAH</a:t>
            </a:r>
          </a:p>
          <a:p>
            <a:pPr algn="ctr" eaLnBrk="1" hangingPunct="1"/>
            <a:r>
              <a:rPr lang="en-US" altLang="en-US" sz="1400">
                <a:solidFill>
                  <a:srgbClr val="FFFF00"/>
                </a:solidFill>
                <a:latin typeface="Arial Black" pitchFamily="34" charset="0"/>
              </a:rPr>
              <a:t>HAJI INDONESIA</a:t>
            </a:r>
          </a:p>
        </p:txBody>
      </p:sp>
      <p:sp>
        <p:nvSpPr>
          <p:cNvPr id="38917" name="TextBox 6"/>
          <p:cNvSpPr txBox="1">
            <a:spLocks noChangeArrowheads="1"/>
          </p:cNvSpPr>
          <p:nvPr/>
        </p:nvSpPr>
        <p:spPr bwMode="auto">
          <a:xfrm>
            <a:off x="7072313" y="5786438"/>
            <a:ext cx="13763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400">
                <a:solidFill>
                  <a:srgbClr val="FFFF00"/>
                </a:solidFill>
                <a:latin typeface="Arial Black" pitchFamily="34" charset="0"/>
              </a:rPr>
              <a:t>MINA JADID</a:t>
            </a:r>
          </a:p>
        </p:txBody>
      </p:sp>
      <p:cxnSp>
        <p:nvCxnSpPr>
          <p:cNvPr id="8" name="Straight Arrow Connector 7"/>
          <p:cNvCxnSpPr/>
          <p:nvPr/>
        </p:nvCxnSpPr>
        <p:spPr>
          <a:xfrm rot="5400000" flipH="1" flipV="1">
            <a:off x="1676400" y="2819400"/>
            <a:ext cx="381000" cy="762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8919" name="TextBox 8"/>
          <p:cNvSpPr txBox="1">
            <a:spLocks noChangeArrowheads="1"/>
          </p:cNvSpPr>
          <p:nvPr/>
        </p:nvSpPr>
        <p:spPr bwMode="auto">
          <a:xfrm>
            <a:off x="1371600" y="3048000"/>
            <a:ext cx="10096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200">
                <a:solidFill>
                  <a:srgbClr val="0000FF"/>
                </a:solidFill>
                <a:latin typeface="Arial Black" pitchFamily="34" charset="0"/>
              </a:rPr>
              <a:t>JAMARAT</a:t>
            </a:r>
          </a:p>
        </p:txBody>
      </p:sp>
      <p:sp>
        <p:nvSpPr>
          <p:cNvPr id="12" name="Freeform 11"/>
          <p:cNvSpPr/>
          <p:nvPr/>
        </p:nvSpPr>
        <p:spPr>
          <a:xfrm>
            <a:off x="71438" y="1419225"/>
            <a:ext cx="1377950" cy="438150"/>
          </a:xfrm>
          <a:custGeom>
            <a:avLst/>
            <a:gdLst>
              <a:gd name="connsiteX0" fmla="*/ 1378290 w 1378290"/>
              <a:gd name="connsiteY0" fmla="*/ 437871 h 437871"/>
              <a:gd name="connsiteX1" fmla="*/ 851953 w 1378290"/>
              <a:gd name="connsiteY1" fmla="*/ 210386 h 437871"/>
              <a:gd name="connsiteX2" fmla="*/ 388062 w 1378290"/>
              <a:gd name="connsiteY2" fmla="*/ 23046 h 437871"/>
              <a:gd name="connsiteX3" fmla="*/ 182880 w 1378290"/>
              <a:gd name="connsiteY3" fmla="*/ 72111 h 437871"/>
              <a:gd name="connsiteX4" fmla="*/ 182880 w 1378290"/>
              <a:gd name="connsiteY4" fmla="*/ 72111 h 437871"/>
              <a:gd name="connsiteX5" fmla="*/ 0 w 1378290"/>
              <a:gd name="connsiteY5" fmla="*/ 281754 h 437871"/>
              <a:gd name="connsiteX6" fmla="*/ 0 w 1378290"/>
              <a:gd name="connsiteY6" fmla="*/ 281754 h 43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290" h="437871">
                <a:moveTo>
                  <a:pt x="1378290" y="437871"/>
                </a:moveTo>
                <a:lnTo>
                  <a:pt x="851953" y="210386"/>
                </a:lnTo>
                <a:cubicBezTo>
                  <a:pt x="686915" y="141249"/>
                  <a:pt x="499574" y="46092"/>
                  <a:pt x="388062" y="23046"/>
                </a:cubicBezTo>
                <a:cubicBezTo>
                  <a:pt x="276550" y="0"/>
                  <a:pt x="182880" y="72111"/>
                  <a:pt x="182880" y="72111"/>
                </a:cubicBezTo>
                <a:lnTo>
                  <a:pt x="182880" y="72111"/>
                </a:lnTo>
                <a:lnTo>
                  <a:pt x="0" y="281754"/>
                </a:lnTo>
                <a:lnTo>
                  <a:pt x="0" y="281754"/>
                </a:lnTo>
              </a:path>
            </a:pathLst>
          </a:custGeom>
          <a:ln w="31750">
            <a:solidFill>
              <a:srgbClr val="FF00FF"/>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38921" name="TextBox 12"/>
          <p:cNvSpPr txBox="1">
            <a:spLocks noChangeArrowheads="1"/>
          </p:cNvSpPr>
          <p:nvPr/>
        </p:nvSpPr>
        <p:spPr bwMode="auto">
          <a:xfrm>
            <a:off x="381000" y="2057400"/>
            <a:ext cx="9636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200">
                <a:solidFill>
                  <a:srgbClr val="FF00FF"/>
                </a:solidFill>
                <a:latin typeface="Arial Black" pitchFamily="34" charset="0"/>
              </a:rPr>
              <a:t>ARAH KE</a:t>
            </a:r>
          </a:p>
          <a:p>
            <a:pPr algn="ctr" eaLnBrk="1" hangingPunct="1"/>
            <a:r>
              <a:rPr lang="en-US" altLang="en-US" sz="1200">
                <a:solidFill>
                  <a:srgbClr val="FF00FF"/>
                </a:solidFill>
                <a:latin typeface="Arial Black" pitchFamily="34" charset="0"/>
              </a:rPr>
              <a:t> HARAM</a:t>
            </a:r>
          </a:p>
        </p:txBody>
      </p:sp>
      <p:sp>
        <p:nvSpPr>
          <p:cNvPr id="15" name="Rectangle 14"/>
          <p:cNvSpPr/>
          <p:nvPr/>
        </p:nvSpPr>
        <p:spPr>
          <a:xfrm>
            <a:off x="-15875" y="-93663"/>
            <a:ext cx="9144000" cy="76041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FF00"/>
                </a:solidFill>
              </a:rPr>
              <a:t>PETA PERKEMAHAN DI MINA DAN JAMARAT</a:t>
            </a:r>
          </a:p>
        </p:txBody>
      </p:sp>
      <p:sp>
        <p:nvSpPr>
          <p:cNvPr id="2" name="Isosceles Triangle 1"/>
          <p:cNvSpPr/>
          <p:nvPr/>
        </p:nvSpPr>
        <p:spPr>
          <a:xfrm rot="9668750">
            <a:off x="8255000" y="5246688"/>
            <a:ext cx="596900" cy="969962"/>
          </a:xfrm>
          <a:prstGeom prst="triangle">
            <a:avLst>
              <a:gd name="adj" fmla="val 34676"/>
            </a:avLst>
          </a:prstGeom>
          <a:solidFill>
            <a:srgbClr val="00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Freeform 8"/>
          <p:cNvSpPr/>
          <p:nvPr/>
        </p:nvSpPr>
        <p:spPr>
          <a:xfrm>
            <a:off x="6103938" y="3133725"/>
            <a:ext cx="944562" cy="1073150"/>
          </a:xfrm>
          <a:custGeom>
            <a:avLst/>
            <a:gdLst>
              <a:gd name="connsiteX0" fmla="*/ 226327 w 943779"/>
              <a:gd name="connsiteY0" fmla="*/ 2636 h 1071781"/>
              <a:gd name="connsiteX1" fmla="*/ 296665 w 943779"/>
              <a:gd name="connsiteY1" fmla="*/ 16704 h 1071781"/>
              <a:gd name="connsiteX2" fmla="*/ 310733 w 943779"/>
              <a:gd name="connsiteY2" fmla="*/ 58907 h 1071781"/>
              <a:gd name="connsiteX3" fmla="*/ 338868 w 943779"/>
              <a:gd name="connsiteY3" fmla="*/ 87043 h 1071781"/>
              <a:gd name="connsiteX4" fmla="*/ 367003 w 943779"/>
              <a:gd name="connsiteY4" fmla="*/ 129246 h 1071781"/>
              <a:gd name="connsiteX5" fmla="*/ 395139 w 943779"/>
              <a:gd name="connsiteY5" fmla="*/ 157381 h 1071781"/>
              <a:gd name="connsiteX6" fmla="*/ 451410 w 943779"/>
              <a:gd name="connsiteY6" fmla="*/ 227719 h 1071781"/>
              <a:gd name="connsiteX7" fmla="*/ 493613 w 943779"/>
              <a:gd name="connsiteY7" fmla="*/ 298058 h 1071781"/>
              <a:gd name="connsiteX8" fmla="*/ 535816 w 943779"/>
              <a:gd name="connsiteY8" fmla="*/ 368396 h 1071781"/>
              <a:gd name="connsiteX9" fmla="*/ 549883 w 943779"/>
              <a:gd name="connsiteY9" fmla="*/ 410599 h 1071781"/>
              <a:gd name="connsiteX10" fmla="*/ 578019 w 943779"/>
              <a:gd name="connsiteY10" fmla="*/ 438735 h 1071781"/>
              <a:gd name="connsiteX11" fmla="*/ 634290 w 943779"/>
              <a:gd name="connsiteY11" fmla="*/ 551276 h 1071781"/>
              <a:gd name="connsiteX12" fmla="*/ 676493 w 943779"/>
              <a:gd name="connsiteY12" fmla="*/ 677886 h 1071781"/>
              <a:gd name="connsiteX13" fmla="*/ 718696 w 943779"/>
              <a:gd name="connsiteY13" fmla="*/ 748224 h 1071781"/>
              <a:gd name="connsiteX14" fmla="*/ 760899 w 943779"/>
              <a:gd name="connsiteY14" fmla="*/ 762292 h 1071781"/>
              <a:gd name="connsiteX15" fmla="*/ 831237 w 943779"/>
              <a:gd name="connsiteY15" fmla="*/ 818563 h 1071781"/>
              <a:gd name="connsiteX16" fmla="*/ 887508 w 943779"/>
              <a:gd name="connsiteY16" fmla="*/ 888901 h 1071781"/>
              <a:gd name="connsiteX17" fmla="*/ 929711 w 943779"/>
              <a:gd name="connsiteY17" fmla="*/ 917036 h 1071781"/>
              <a:gd name="connsiteX18" fmla="*/ 943779 w 943779"/>
              <a:gd name="connsiteY18" fmla="*/ 959239 h 1071781"/>
              <a:gd name="connsiteX19" fmla="*/ 929711 w 943779"/>
              <a:gd name="connsiteY19" fmla="*/ 1029578 h 1071781"/>
              <a:gd name="connsiteX20" fmla="*/ 760899 w 943779"/>
              <a:gd name="connsiteY20" fmla="*/ 1071781 h 1071781"/>
              <a:gd name="connsiteX21" fmla="*/ 648357 w 943779"/>
              <a:gd name="connsiteY21" fmla="*/ 1057713 h 1071781"/>
              <a:gd name="connsiteX22" fmla="*/ 578019 w 943779"/>
              <a:gd name="connsiteY22" fmla="*/ 987375 h 1071781"/>
              <a:gd name="connsiteX23" fmla="*/ 535816 w 943779"/>
              <a:gd name="connsiteY23" fmla="*/ 973307 h 1071781"/>
              <a:gd name="connsiteX24" fmla="*/ 437342 w 943779"/>
              <a:gd name="connsiteY24" fmla="*/ 888901 h 1071781"/>
              <a:gd name="connsiteX25" fmla="*/ 395139 w 943779"/>
              <a:gd name="connsiteY25" fmla="*/ 874833 h 1071781"/>
              <a:gd name="connsiteX26" fmla="*/ 324800 w 943779"/>
              <a:gd name="connsiteY26" fmla="*/ 804495 h 1071781"/>
              <a:gd name="connsiteX27" fmla="*/ 296665 w 943779"/>
              <a:gd name="connsiteY27" fmla="*/ 776359 h 1071781"/>
              <a:gd name="connsiteX28" fmla="*/ 212259 w 943779"/>
              <a:gd name="connsiteY28" fmla="*/ 720089 h 1071781"/>
              <a:gd name="connsiteX29" fmla="*/ 184123 w 943779"/>
              <a:gd name="connsiteY29" fmla="*/ 691953 h 1071781"/>
              <a:gd name="connsiteX30" fmla="*/ 99717 w 943779"/>
              <a:gd name="connsiteY30" fmla="*/ 635683 h 1071781"/>
              <a:gd name="connsiteX31" fmla="*/ 29379 w 943779"/>
              <a:gd name="connsiteY31" fmla="*/ 593479 h 1071781"/>
              <a:gd name="connsiteX32" fmla="*/ 1243 w 943779"/>
              <a:gd name="connsiteY32" fmla="*/ 509073 h 1071781"/>
              <a:gd name="connsiteX33" fmla="*/ 29379 w 943779"/>
              <a:gd name="connsiteY33" fmla="*/ 410599 h 1071781"/>
              <a:gd name="connsiteX34" fmla="*/ 57514 w 943779"/>
              <a:gd name="connsiteY34" fmla="*/ 368396 h 1071781"/>
              <a:gd name="connsiteX35" fmla="*/ 85650 w 943779"/>
              <a:gd name="connsiteY35" fmla="*/ 283990 h 1071781"/>
              <a:gd name="connsiteX36" fmla="*/ 141920 w 943779"/>
              <a:gd name="connsiteY36" fmla="*/ 199584 h 1071781"/>
              <a:gd name="connsiteX37" fmla="*/ 155988 w 943779"/>
              <a:gd name="connsiteY37" fmla="*/ 157381 h 1071781"/>
              <a:gd name="connsiteX38" fmla="*/ 198191 w 943779"/>
              <a:gd name="connsiteY38" fmla="*/ 129246 h 1071781"/>
              <a:gd name="connsiteX39" fmla="*/ 212259 w 943779"/>
              <a:gd name="connsiteY39" fmla="*/ 87043 h 1071781"/>
              <a:gd name="connsiteX40" fmla="*/ 240394 w 943779"/>
              <a:gd name="connsiteY40" fmla="*/ 58907 h 1071781"/>
              <a:gd name="connsiteX41" fmla="*/ 226327 w 943779"/>
              <a:gd name="connsiteY41" fmla="*/ 2636 h 107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43779" h="1071781">
                <a:moveTo>
                  <a:pt x="226327" y="2636"/>
                </a:moveTo>
                <a:cubicBezTo>
                  <a:pt x="235706" y="-4398"/>
                  <a:pt x="276770" y="3441"/>
                  <a:pt x="296665" y="16704"/>
                </a:cubicBezTo>
                <a:cubicBezTo>
                  <a:pt x="309003" y="24929"/>
                  <a:pt x="303104" y="46191"/>
                  <a:pt x="310733" y="58907"/>
                </a:cubicBezTo>
                <a:cubicBezTo>
                  <a:pt x="317557" y="70280"/>
                  <a:pt x="330583" y="76686"/>
                  <a:pt x="338868" y="87043"/>
                </a:cubicBezTo>
                <a:cubicBezTo>
                  <a:pt x="349430" y="100245"/>
                  <a:pt x="356441" y="116044"/>
                  <a:pt x="367003" y="129246"/>
                </a:cubicBezTo>
                <a:cubicBezTo>
                  <a:pt x="375289" y="139603"/>
                  <a:pt x="386853" y="147024"/>
                  <a:pt x="395139" y="157381"/>
                </a:cubicBezTo>
                <a:cubicBezTo>
                  <a:pt x="466124" y="246112"/>
                  <a:pt x="383475" y="159787"/>
                  <a:pt x="451410" y="227719"/>
                </a:cubicBezTo>
                <a:cubicBezTo>
                  <a:pt x="491259" y="347274"/>
                  <a:pt x="435683" y="201508"/>
                  <a:pt x="493613" y="298058"/>
                </a:cubicBezTo>
                <a:cubicBezTo>
                  <a:pt x="548399" y="389367"/>
                  <a:pt x="464525" y="297108"/>
                  <a:pt x="535816" y="368396"/>
                </a:cubicBezTo>
                <a:cubicBezTo>
                  <a:pt x="540505" y="382464"/>
                  <a:pt x="542254" y="397884"/>
                  <a:pt x="549883" y="410599"/>
                </a:cubicBezTo>
                <a:cubicBezTo>
                  <a:pt x="556707" y="421972"/>
                  <a:pt x="572087" y="426872"/>
                  <a:pt x="578019" y="438735"/>
                </a:cubicBezTo>
                <a:cubicBezTo>
                  <a:pt x="642677" y="568052"/>
                  <a:pt x="570725" y="487713"/>
                  <a:pt x="634290" y="551276"/>
                </a:cubicBezTo>
                <a:lnTo>
                  <a:pt x="676493" y="677886"/>
                </a:lnTo>
                <a:cubicBezTo>
                  <a:pt x="687559" y="711084"/>
                  <a:pt x="686510" y="728913"/>
                  <a:pt x="718696" y="748224"/>
                </a:cubicBezTo>
                <a:cubicBezTo>
                  <a:pt x="731412" y="755853"/>
                  <a:pt x="746831" y="757603"/>
                  <a:pt x="760899" y="762292"/>
                </a:cubicBezTo>
                <a:cubicBezTo>
                  <a:pt x="816934" y="846345"/>
                  <a:pt x="755739" y="773264"/>
                  <a:pt x="831237" y="818563"/>
                </a:cubicBezTo>
                <a:cubicBezTo>
                  <a:pt x="866044" y="839447"/>
                  <a:pt x="858752" y="860145"/>
                  <a:pt x="887508" y="888901"/>
                </a:cubicBezTo>
                <a:cubicBezTo>
                  <a:pt x="899463" y="900856"/>
                  <a:pt x="915643" y="907658"/>
                  <a:pt x="929711" y="917036"/>
                </a:cubicBezTo>
                <a:cubicBezTo>
                  <a:pt x="934400" y="931104"/>
                  <a:pt x="943779" y="944410"/>
                  <a:pt x="943779" y="959239"/>
                </a:cubicBezTo>
                <a:cubicBezTo>
                  <a:pt x="943779" y="983150"/>
                  <a:pt x="941574" y="1008818"/>
                  <a:pt x="929711" y="1029578"/>
                </a:cubicBezTo>
                <a:cubicBezTo>
                  <a:pt x="903429" y="1075572"/>
                  <a:pt x="775592" y="1070148"/>
                  <a:pt x="760899" y="1071781"/>
                </a:cubicBezTo>
                <a:cubicBezTo>
                  <a:pt x="723385" y="1067092"/>
                  <a:pt x="684831" y="1067660"/>
                  <a:pt x="648357" y="1057713"/>
                </a:cubicBezTo>
                <a:cubicBezTo>
                  <a:pt x="584324" y="1040250"/>
                  <a:pt x="623294" y="1023596"/>
                  <a:pt x="578019" y="987375"/>
                </a:cubicBezTo>
                <a:cubicBezTo>
                  <a:pt x="566440" y="978112"/>
                  <a:pt x="549884" y="977996"/>
                  <a:pt x="535816" y="973307"/>
                </a:cubicBezTo>
                <a:cubicBezTo>
                  <a:pt x="501203" y="938694"/>
                  <a:pt x="480193" y="910326"/>
                  <a:pt x="437342" y="888901"/>
                </a:cubicBezTo>
                <a:cubicBezTo>
                  <a:pt x="424079" y="882269"/>
                  <a:pt x="409207" y="879522"/>
                  <a:pt x="395139" y="874833"/>
                </a:cubicBezTo>
                <a:lnTo>
                  <a:pt x="324800" y="804495"/>
                </a:lnTo>
                <a:cubicBezTo>
                  <a:pt x="315421" y="795116"/>
                  <a:pt x="307701" y="783716"/>
                  <a:pt x="296665" y="776359"/>
                </a:cubicBezTo>
                <a:cubicBezTo>
                  <a:pt x="268530" y="757602"/>
                  <a:pt x="236169" y="743999"/>
                  <a:pt x="212259" y="720089"/>
                </a:cubicBezTo>
                <a:cubicBezTo>
                  <a:pt x="202880" y="710710"/>
                  <a:pt x="194734" y="699911"/>
                  <a:pt x="184123" y="691953"/>
                </a:cubicBezTo>
                <a:cubicBezTo>
                  <a:pt x="157071" y="671664"/>
                  <a:pt x="123627" y="659594"/>
                  <a:pt x="99717" y="635683"/>
                </a:cubicBezTo>
                <a:cubicBezTo>
                  <a:pt x="61097" y="597061"/>
                  <a:pt x="84165" y="611741"/>
                  <a:pt x="29379" y="593479"/>
                </a:cubicBezTo>
                <a:cubicBezTo>
                  <a:pt x="20000" y="565344"/>
                  <a:pt x="-5950" y="537845"/>
                  <a:pt x="1243" y="509073"/>
                </a:cubicBezTo>
                <a:cubicBezTo>
                  <a:pt x="5750" y="491044"/>
                  <a:pt x="19289" y="430780"/>
                  <a:pt x="29379" y="410599"/>
                </a:cubicBezTo>
                <a:cubicBezTo>
                  <a:pt x="36940" y="395477"/>
                  <a:pt x="50647" y="383846"/>
                  <a:pt x="57514" y="368396"/>
                </a:cubicBezTo>
                <a:cubicBezTo>
                  <a:pt x="69559" y="341295"/>
                  <a:pt x="69199" y="308666"/>
                  <a:pt x="85650" y="283990"/>
                </a:cubicBezTo>
                <a:cubicBezTo>
                  <a:pt x="104407" y="255855"/>
                  <a:pt x="131227" y="231663"/>
                  <a:pt x="141920" y="199584"/>
                </a:cubicBezTo>
                <a:cubicBezTo>
                  <a:pt x="146609" y="185516"/>
                  <a:pt x="146725" y="168960"/>
                  <a:pt x="155988" y="157381"/>
                </a:cubicBezTo>
                <a:cubicBezTo>
                  <a:pt x="166550" y="144179"/>
                  <a:pt x="184123" y="138624"/>
                  <a:pt x="198191" y="129246"/>
                </a:cubicBezTo>
                <a:cubicBezTo>
                  <a:pt x="202880" y="115178"/>
                  <a:pt x="204630" y="99759"/>
                  <a:pt x="212259" y="87043"/>
                </a:cubicBezTo>
                <a:cubicBezTo>
                  <a:pt x="219083" y="75670"/>
                  <a:pt x="233570" y="70280"/>
                  <a:pt x="240394" y="58907"/>
                </a:cubicBezTo>
                <a:cubicBezTo>
                  <a:pt x="255945" y="32989"/>
                  <a:pt x="216948" y="9670"/>
                  <a:pt x="226327" y="2636"/>
                </a:cubicBezTo>
                <a:close/>
              </a:path>
            </a:pathLst>
          </a:custGeom>
          <a:solidFill>
            <a:srgbClr val="0000CC">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Freeform 10"/>
          <p:cNvSpPr/>
          <p:nvPr/>
        </p:nvSpPr>
        <p:spPr>
          <a:xfrm>
            <a:off x="5392738" y="911225"/>
            <a:ext cx="836612" cy="2646363"/>
          </a:xfrm>
          <a:custGeom>
            <a:avLst/>
            <a:gdLst>
              <a:gd name="connsiteX0" fmla="*/ 513490 w 837047"/>
              <a:gd name="connsiteY0" fmla="*/ 14942 h 2646393"/>
              <a:gd name="connsiteX1" fmla="*/ 668235 w 837047"/>
              <a:gd name="connsiteY1" fmla="*/ 29010 h 2646393"/>
              <a:gd name="connsiteX2" fmla="*/ 696370 w 837047"/>
              <a:gd name="connsiteY2" fmla="*/ 71213 h 2646393"/>
              <a:gd name="connsiteX3" fmla="*/ 724506 w 837047"/>
              <a:gd name="connsiteY3" fmla="*/ 99348 h 2646393"/>
              <a:gd name="connsiteX4" fmla="*/ 752641 w 837047"/>
              <a:gd name="connsiteY4" fmla="*/ 183754 h 2646393"/>
              <a:gd name="connsiteX5" fmla="*/ 766709 w 837047"/>
              <a:gd name="connsiteY5" fmla="*/ 225957 h 2646393"/>
              <a:gd name="connsiteX6" fmla="*/ 822979 w 837047"/>
              <a:gd name="connsiteY6" fmla="*/ 296296 h 2646393"/>
              <a:gd name="connsiteX7" fmla="*/ 808912 w 837047"/>
              <a:gd name="connsiteY7" fmla="*/ 451041 h 2646393"/>
              <a:gd name="connsiteX8" fmla="*/ 780776 w 837047"/>
              <a:gd name="connsiteY8" fmla="*/ 535447 h 2646393"/>
              <a:gd name="connsiteX9" fmla="*/ 794844 w 837047"/>
              <a:gd name="connsiteY9" fmla="*/ 802733 h 2646393"/>
              <a:gd name="connsiteX10" fmla="*/ 808912 w 837047"/>
              <a:gd name="connsiteY10" fmla="*/ 844936 h 2646393"/>
              <a:gd name="connsiteX11" fmla="*/ 794844 w 837047"/>
              <a:gd name="connsiteY11" fmla="*/ 1027816 h 2646393"/>
              <a:gd name="connsiteX12" fmla="*/ 752641 w 837047"/>
              <a:gd name="connsiteY12" fmla="*/ 1013748 h 2646393"/>
              <a:gd name="connsiteX13" fmla="*/ 738573 w 837047"/>
              <a:gd name="connsiteY13" fmla="*/ 971545 h 2646393"/>
              <a:gd name="connsiteX14" fmla="*/ 682302 w 837047"/>
              <a:gd name="connsiteY14" fmla="*/ 901207 h 2646393"/>
              <a:gd name="connsiteX15" fmla="*/ 640099 w 837047"/>
              <a:gd name="connsiteY15" fmla="*/ 859004 h 2646393"/>
              <a:gd name="connsiteX16" fmla="*/ 626032 w 837047"/>
              <a:gd name="connsiteY16" fmla="*/ 957477 h 2646393"/>
              <a:gd name="connsiteX17" fmla="*/ 654167 w 837047"/>
              <a:gd name="connsiteY17" fmla="*/ 1281034 h 2646393"/>
              <a:gd name="connsiteX18" fmla="*/ 696370 w 837047"/>
              <a:gd name="connsiteY18" fmla="*/ 1548321 h 2646393"/>
              <a:gd name="connsiteX19" fmla="*/ 710438 w 837047"/>
              <a:gd name="connsiteY19" fmla="*/ 1885945 h 2646393"/>
              <a:gd name="connsiteX20" fmla="*/ 738573 w 837047"/>
              <a:gd name="connsiteY20" fmla="*/ 1914081 h 2646393"/>
              <a:gd name="connsiteX21" fmla="*/ 780776 w 837047"/>
              <a:gd name="connsiteY21" fmla="*/ 2054757 h 2646393"/>
              <a:gd name="connsiteX22" fmla="*/ 794844 w 837047"/>
              <a:gd name="connsiteY22" fmla="*/ 2096961 h 2646393"/>
              <a:gd name="connsiteX23" fmla="*/ 808912 w 837047"/>
              <a:gd name="connsiteY23" fmla="*/ 2153231 h 2646393"/>
              <a:gd name="connsiteX24" fmla="*/ 837047 w 837047"/>
              <a:gd name="connsiteY24" fmla="*/ 2181367 h 2646393"/>
              <a:gd name="connsiteX25" fmla="*/ 822979 w 837047"/>
              <a:gd name="connsiteY25" fmla="*/ 2293908 h 2646393"/>
              <a:gd name="connsiteX26" fmla="*/ 780776 w 837047"/>
              <a:gd name="connsiteY26" fmla="*/ 2322044 h 2646393"/>
              <a:gd name="connsiteX27" fmla="*/ 752641 w 837047"/>
              <a:gd name="connsiteY27" fmla="*/ 2406450 h 2646393"/>
              <a:gd name="connsiteX28" fmla="*/ 696370 w 837047"/>
              <a:gd name="connsiteY28" fmla="*/ 2476788 h 2646393"/>
              <a:gd name="connsiteX29" fmla="*/ 640099 w 837047"/>
              <a:gd name="connsiteY29" fmla="*/ 2589330 h 2646393"/>
              <a:gd name="connsiteX30" fmla="*/ 626032 w 837047"/>
              <a:gd name="connsiteY30" fmla="*/ 2631533 h 2646393"/>
              <a:gd name="connsiteX31" fmla="*/ 541626 w 837047"/>
              <a:gd name="connsiteY31" fmla="*/ 2631533 h 2646393"/>
              <a:gd name="connsiteX32" fmla="*/ 485355 w 837047"/>
              <a:gd name="connsiteY32" fmla="*/ 2462721 h 2646393"/>
              <a:gd name="connsiteX33" fmla="*/ 471287 w 837047"/>
              <a:gd name="connsiteY33" fmla="*/ 2420517 h 2646393"/>
              <a:gd name="connsiteX34" fmla="*/ 415016 w 837047"/>
              <a:gd name="connsiteY34" fmla="*/ 2350179 h 2646393"/>
              <a:gd name="connsiteX35" fmla="*/ 386881 w 837047"/>
              <a:gd name="connsiteY35" fmla="*/ 2223570 h 2646393"/>
              <a:gd name="connsiteX36" fmla="*/ 358746 w 837047"/>
              <a:gd name="connsiteY36" fmla="*/ 2125096 h 2646393"/>
              <a:gd name="connsiteX37" fmla="*/ 330610 w 837047"/>
              <a:gd name="connsiteY37" fmla="*/ 1900013 h 2646393"/>
              <a:gd name="connsiteX38" fmla="*/ 302475 w 837047"/>
              <a:gd name="connsiteY38" fmla="*/ 1801539 h 2646393"/>
              <a:gd name="connsiteX39" fmla="*/ 288407 w 837047"/>
              <a:gd name="connsiteY39" fmla="*/ 1660862 h 2646393"/>
              <a:gd name="connsiteX40" fmla="*/ 260272 w 837047"/>
              <a:gd name="connsiteY40" fmla="*/ 1534253 h 2646393"/>
              <a:gd name="connsiteX41" fmla="*/ 246204 w 837047"/>
              <a:gd name="connsiteY41" fmla="*/ 1449847 h 2646393"/>
              <a:gd name="connsiteX42" fmla="*/ 218069 w 837047"/>
              <a:gd name="connsiteY42" fmla="*/ 1365441 h 2646393"/>
              <a:gd name="connsiteX43" fmla="*/ 204001 w 837047"/>
              <a:gd name="connsiteY43" fmla="*/ 1323237 h 2646393"/>
              <a:gd name="connsiteX44" fmla="*/ 175866 w 837047"/>
              <a:gd name="connsiteY44" fmla="*/ 1168493 h 2646393"/>
              <a:gd name="connsiteX45" fmla="*/ 147730 w 837047"/>
              <a:gd name="connsiteY45" fmla="*/ 1084087 h 2646393"/>
              <a:gd name="connsiteX46" fmla="*/ 119595 w 837047"/>
              <a:gd name="connsiteY46" fmla="*/ 1041884 h 2646393"/>
              <a:gd name="connsiteX47" fmla="*/ 49256 w 837047"/>
              <a:gd name="connsiteY47" fmla="*/ 1027816 h 2646393"/>
              <a:gd name="connsiteX48" fmla="*/ 35189 w 837047"/>
              <a:gd name="connsiteY48" fmla="*/ 507311 h 2646393"/>
              <a:gd name="connsiteX49" fmla="*/ 119595 w 837047"/>
              <a:gd name="connsiteY49" fmla="*/ 436973 h 2646393"/>
              <a:gd name="connsiteX50" fmla="*/ 189933 w 837047"/>
              <a:gd name="connsiteY50" fmla="*/ 394770 h 2646393"/>
              <a:gd name="connsiteX51" fmla="*/ 218069 w 837047"/>
              <a:gd name="connsiteY51" fmla="*/ 366634 h 2646393"/>
              <a:gd name="connsiteX52" fmla="*/ 246204 w 837047"/>
              <a:gd name="connsiteY52" fmla="*/ 324431 h 2646393"/>
              <a:gd name="connsiteX53" fmla="*/ 288407 w 837047"/>
              <a:gd name="connsiteY53" fmla="*/ 296296 h 2646393"/>
              <a:gd name="connsiteX54" fmla="*/ 372813 w 837047"/>
              <a:gd name="connsiteY54" fmla="*/ 183754 h 2646393"/>
              <a:gd name="connsiteX55" fmla="*/ 415016 w 837047"/>
              <a:gd name="connsiteY55" fmla="*/ 169687 h 2646393"/>
              <a:gd name="connsiteX56" fmla="*/ 443152 w 837047"/>
              <a:gd name="connsiteY56" fmla="*/ 141551 h 2646393"/>
              <a:gd name="connsiteX57" fmla="*/ 513490 w 837047"/>
              <a:gd name="connsiteY57" fmla="*/ 43077 h 2646393"/>
              <a:gd name="connsiteX58" fmla="*/ 583829 w 837047"/>
              <a:gd name="connsiteY58" fmla="*/ 29010 h 2646393"/>
              <a:gd name="connsiteX59" fmla="*/ 668235 w 837047"/>
              <a:gd name="connsiteY59" fmla="*/ 14942 h 2646393"/>
              <a:gd name="connsiteX60" fmla="*/ 710438 w 837047"/>
              <a:gd name="connsiteY60" fmla="*/ 874 h 2646393"/>
              <a:gd name="connsiteX61" fmla="*/ 710438 w 837047"/>
              <a:gd name="connsiteY61" fmla="*/ 29010 h 264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37047" h="2646393">
                <a:moveTo>
                  <a:pt x="513490" y="14942"/>
                </a:moveTo>
                <a:cubicBezTo>
                  <a:pt x="565072" y="19631"/>
                  <a:pt x="618731" y="13778"/>
                  <a:pt x="668235" y="29010"/>
                </a:cubicBezTo>
                <a:cubicBezTo>
                  <a:pt x="684395" y="33982"/>
                  <a:pt x="685808" y="58011"/>
                  <a:pt x="696370" y="71213"/>
                </a:cubicBezTo>
                <a:cubicBezTo>
                  <a:pt x="704656" y="81570"/>
                  <a:pt x="715127" y="89970"/>
                  <a:pt x="724506" y="99348"/>
                </a:cubicBezTo>
                <a:lnTo>
                  <a:pt x="752641" y="183754"/>
                </a:lnTo>
                <a:cubicBezTo>
                  <a:pt x="757330" y="197822"/>
                  <a:pt x="756224" y="215471"/>
                  <a:pt x="766709" y="225957"/>
                </a:cubicBezTo>
                <a:cubicBezTo>
                  <a:pt x="806799" y="266048"/>
                  <a:pt x="787487" y="243057"/>
                  <a:pt x="822979" y="296296"/>
                </a:cubicBezTo>
                <a:cubicBezTo>
                  <a:pt x="818290" y="347878"/>
                  <a:pt x="817913" y="400035"/>
                  <a:pt x="808912" y="451041"/>
                </a:cubicBezTo>
                <a:cubicBezTo>
                  <a:pt x="803758" y="480247"/>
                  <a:pt x="780776" y="535447"/>
                  <a:pt x="780776" y="535447"/>
                </a:cubicBezTo>
                <a:cubicBezTo>
                  <a:pt x="785465" y="624542"/>
                  <a:pt x="786766" y="713881"/>
                  <a:pt x="794844" y="802733"/>
                </a:cubicBezTo>
                <a:cubicBezTo>
                  <a:pt x="796187" y="817501"/>
                  <a:pt x="808912" y="830107"/>
                  <a:pt x="808912" y="844936"/>
                </a:cubicBezTo>
                <a:cubicBezTo>
                  <a:pt x="808912" y="906076"/>
                  <a:pt x="799533" y="966856"/>
                  <a:pt x="794844" y="1027816"/>
                </a:cubicBezTo>
                <a:cubicBezTo>
                  <a:pt x="780776" y="1023127"/>
                  <a:pt x="763126" y="1024233"/>
                  <a:pt x="752641" y="1013748"/>
                </a:cubicBezTo>
                <a:cubicBezTo>
                  <a:pt x="742156" y="1003263"/>
                  <a:pt x="745205" y="984808"/>
                  <a:pt x="738573" y="971545"/>
                </a:cubicBezTo>
                <a:cubicBezTo>
                  <a:pt x="720826" y="936050"/>
                  <a:pt x="708473" y="927377"/>
                  <a:pt x="682302" y="901207"/>
                </a:cubicBezTo>
                <a:cubicBezTo>
                  <a:pt x="649478" y="802733"/>
                  <a:pt x="663546" y="788666"/>
                  <a:pt x="640099" y="859004"/>
                </a:cubicBezTo>
                <a:cubicBezTo>
                  <a:pt x="635410" y="891828"/>
                  <a:pt x="626032" y="924319"/>
                  <a:pt x="626032" y="957477"/>
                </a:cubicBezTo>
                <a:cubicBezTo>
                  <a:pt x="626032" y="1129295"/>
                  <a:pt x="636584" y="1146233"/>
                  <a:pt x="654167" y="1281034"/>
                </a:cubicBezTo>
                <a:cubicBezTo>
                  <a:pt x="686283" y="1527257"/>
                  <a:pt x="657971" y="1433125"/>
                  <a:pt x="696370" y="1548321"/>
                </a:cubicBezTo>
                <a:cubicBezTo>
                  <a:pt x="701059" y="1660862"/>
                  <a:pt x="697527" y="1774048"/>
                  <a:pt x="710438" y="1885945"/>
                </a:cubicBezTo>
                <a:cubicBezTo>
                  <a:pt x="711958" y="1899121"/>
                  <a:pt x="732642" y="1902218"/>
                  <a:pt x="738573" y="1914081"/>
                </a:cubicBezTo>
                <a:cubicBezTo>
                  <a:pt x="760864" y="1958663"/>
                  <a:pt x="767312" y="2007634"/>
                  <a:pt x="780776" y="2054757"/>
                </a:cubicBezTo>
                <a:cubicBezTo>
                  <a:pt x="784850" y="2069015"/>
                  <a:pt x="790770" y="2082703"/>
                  <a:pt x="794844" y="2096961"/>
                </a:cubicBezTo>
                <a:cubicBezTo>
                  <a:pt x="800156" y="2115551"/>
                  <a:pt x="800266" y="2135938"/>
                  <a:pt x="808912" y="2153231"/>
                </a:cubicBezTo>
                <a:cubicBezTo>
                  <a:pt x="814843" y="2165094"/>
                  <a:pt x="827669" y="2171988"/>
                  <a:pt x="837047" y="2181367"/>
                </a:cubicBezTo>
                <a:cubicBezTo>
                  <a:pt x="832358" y="2218881"/>
                  <a:pt x="837020" y="2258806"/>
                  <a:pt x="822979" y="2293908"/>
                </a:cubicBezTo>
                <a:cubicBezTo>
                  <a:pt x="816700" y="2309606"/>
                  <a:pt x="789737" y="2307707"/>
                  <a:pt x="780776" y="2322044"/>
                </a:cubicBezTo>
                <a:cubicBezTo>
                  <a:pt x="765058" y="2347193"/>
                  <a:pt x="769092" y="2381774"/>
                  <a:pt x="752641" y="2406450"/>
                </a:cubicBezTo>
                <a:cubicBezTo>
                  <a:pt x="717149" y="2459689"/>
                  <a:pt x="736461" y="2436698"/>
                  <a:pt x="696370" y="2476788"/>
                </a:cubicBezTo>
                <a:cubicBezTo>
                  <a:pt x="664041" y="2573777"/>
                  <a:pt x="689206" y="2540223"/>
                  <a:pt x="640099" y="2589330"/>
                </a:cubicBezTo>
                <a:cubicBezTo>
                  <a:pt x="635410" y="2603398"/>
                  <a:pt x="636517" y="2621048"/>
                  <a:pt x="626032" y="2631533"/>
                </a:cubicBezTo>
                <a:cubicBezTo>
                  <a:pt x="597897" y="2659669"/>
                  <a:pt x="569761" y="2640912"/>
                  <a:pt x="541626" y="2631533"/>
                </a:cubicBezTo>
                <a:lnTo>
                  <a:pt x="485355" y="2462721"/>
                </a:lnTo>
                <a:cubicBezTo>
                  <a:pt x="480666" y="2448653"/>
                  <a:pt x="479513" y="2432855"/>
                  <a:pt x="471287" y="2420517"/>
                </a:cubicBezTo>
                <a:cubicBezTo>
                  <a:pt x="435795" y="2367278"/>
                  <a:pt x="455107" y="2390269"/>
                  <a:pt x="415016" y="2350179"/>
                </a:cubicBezTo>
                <a:cubicBezTo>
                  <a:pt x="383347" y="2255168"/>
                  <a:pt x="419895" y="2372130"/>
                  <a:pt x="386881" y="2223570"/>
                </a:cubicBezTo>
                <a:cubicBezTo>
                  <a:pt x="369399" y="2144903"/>
                  <a:pt x="372889" y="2219382"/>
                  <a:pt x="358746" y="2125096"/>
                </a:cubicBezTo>
                <a:cubicBezTo>
                  <a:pt x="347530" y="2050321"/>
                  <a:pt x="348949" y="1973367"/>
                  <a:pt x="330610" y="1900013"/>
                </a:cubicBezTo>
                <a:cubicBezTo>
                  <a:pt x="312945" y="1829356"/>
                  <a:pt x="322656" y="1862084"/>
                  <a:pt x="302475" y="1801539"/>
                </a:cubicBezTo>
                <a:cubicBezTo>
                  <a:pt x="297786" y="1754647"/>
                  <a:pt x="294636" y="1707575"/>
                  <a:pt x="288407" y="1660862"/>
                </a:cubicBezTo>
                <a:cubicBezTo>
                  <a:pt x="278582" y="1587175"/>
                  <a:pt x="273641" y="1601098"/>
                  <a:pt x="260272" y="1534253"/>
                </a:cubicBezTo>
                <a:cubicBezTo>
                  <a:pt x="254678" y="1506283"/>
                  <a:pt x="253122" y="1477519"/>
                  <a:pt x="246204" y="1449847"/>
                </a:cubicBezTo>
                <a:cubicBezTo>
                  <a:pt x="239011" y="1421075"/>
                  <a:pt x="227447" y="1393576"/>
                  <a:pt x="218069" y="1365441"/>
                </a:cubicBezTo>
                <a:lnTo>
                  <a:pt x="204001" y="1323237"/>
                </a:lnTo>
                <a:cubicBezTo>
                  <a:pt x="194095" y="1253896"/>
                  <a:pt x="193953" y="1228784"/>
                  <a:pt x="175866" y="1168493"/>
                </a:cubicBezTo>
                <a:cubicBezTo>
                  <a:pt x="167344" y="1140086"/>
                  <a:pt x="164181" y="1108763"/>
                  <a:pt x="147730" y="1084087"/>
                </a:cubicBezTo>
                <a:cubicBezTo>
                  <a:pt x="138352" y="1070019"/>
                  <a:pt x="134275" y="1050272"/>
                  <a:pt x="119595" y="1041884"/>
                </a:cubicBezTo>
                <a:cubicBezTo>
                  <a:pt x="98835" y="1030021"/>
                  <a:pt x="72702" y="1032505"/>
                  <a:pt x="49256" y="1027816"/>
                </a:cubicBezTo>
                <a:cubicBezTo>
                  <a:pt x="-18877" y="823413"/>
                  <a:pt x="-9230" y="884868"/>
                  <a:pt x="35189" y="507311"/>
                </a:cubicBezTo>
                <a:cubicBezTo>
                  <a:pt x="37793" y="485177"/>
                  <a:pt x="104651" y="448928"/>
                  <a:pt x="119595" y="436973"/>
                </a:cubicBezTo>
                <a:cubicBezTo>
                  <a:pt x="174768" y="392834"/>
                  <a:pt x="116641" y="419200"/>
                  <a:pt x="189933" y="394770"/>
                </a:cubicBezTo>
                <a:cubicBezTo>
                  <a:pt x="199312" y="385391"/>
                  <a:pt x="209783" y="376991"/>
                  <a:pt x="218069" y="366634"/>
                </a:cubicBezTo>
                <a:cubicBezTo>
                  <a:pt x="228631" y="353432"/>
                  <a:pt x="234249" y="336386"/>
                  <a:pt x="246204" y="324431"/>
                </a:cubicBezTo>
                <a:cubicBezTo>
                  <a:pt x="258159" y="312476"/>
                  <a:pt x="274339" y="305674"/>
                  <a:pt x="288407" y="296296"/>
                </a:cubicBezTo>
                <a:cubicBezTo>
                  <a:pt x="305921" y="261267"/>
                  <a:pt x="330153" y="197973"/>
                  <a:pt x="372813" y="183754"/>
                </a:cubicBezTo>
                <a:lnTo>
                  <a:pt x="415016" y="169687"/>
                </a:lnTo>
                <a:cubicBezTo>
                  <a:pt x="424395" y="160308"/>
                  <a:pt x="436328" y="152924"/>
                  <a:pt x="443152" y="141551"/>
                </a:cubicBezTo>
                <a:cubicBezTo>
                  <a:pt x="465667" y="104025"/>
                  <a:pt x="446626" y="56449"/>
                  <a:pt x="513490" y="43077"/>
                </a:cubicBezTo>
                <a:lnTo>
                  <a:pt x="583829" y="29010"/>
                </a:lnTo>
                <a:cubicBezTo>
                  <a:pt x="611892" y="23908"/>
                  <a:pt x="640391" y="21130"/>
                  <a:pt x="668235" y="14942"/>
                </a:cubicBezTo>
                <a:cubicBezTo>
                  <a:pt x="682711" y="11725"/>
                  <a:pt x="696370" y="-3815"/>
                  <a:pt x="710438" y="874"/>
                </a:cubicBezTo>
                <a:cubicBezTo>
                  <a:pt x="719335" y="3840"/>
                  <a:pt x="710438" y="19631"/>
                  <a:pt x="710438" y="29010"/>
                </a:cubicBezTo>
              </a:path>
            </a:pathLst>
          </a:cu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Oval 8"/>
          <p:cNvSpPr>
            <a:spLocks noChangeArrowheads="1"/>
          </p:cNvSpPr>
          <p:nvPr/>
        </p:nvSpPr>
        <p:spPr bwMode="auto">
          <a:xfrm>
            <a:off x="13823" y="6463169"/>
            <a:ext cx="381000" cy="381000"/>
          </a:xfrm>
          <a:prstGeom prst="ellipse">
            <a:avLst/>
          </a:prstGeom>
          <a:solidFill>
            <a:srgbClr val="EAEAEA"/>
          </a:solidFill>
          <a:ln w="28575">
            <a:solidFill>
              <a:srgbClr val="000066"/>
            </a:solidFill>
            <a:round/>
            <a:headEnd/>
            <a:tailEnd/>
          </a:ln>
          <a:effectLst/>
        </p:spPr>
        <p:txBody>
          <a:bodyPr wrap="none"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fld id="{9D782AD9-4FB7-449A-A698-7C254DCC936B}" type="slidenum">
              <a:rPr lang="en-US" sz="1600" kern="0">
                <a:ln w="11430"/>
                <a:solidFill>
                  <a:srgbClr val="000000"/>
                </a:solidFill>
                <a:latin typeface="Arial"/>
              </a:rPr>
              <a:pPr algn="ctr" fontAlgn="auto">
                <a:spcBef>
                  <a:spcPts val="0"/>
                </a:spcBef>
                <a:spcAft>
                  <a:spcPts val="0"/>
                </a:spcAft>
                <a:defRPr/>
              </a:pPr>
              <a:t>48</a:t>
            </a:fld>
            <a:endParaRPr lang="en-US" sz="1600" kern="0">
              <a:ln w="11430"/>
              <a:solidFill>
                <a:srgbClr val="000000"/>
              </a:solidFill>
              <a:latin typeface="Arial"/>
            </a:endParaRPr>
          </a:p>
        </p:txBody>
      </p:sp>
    </p:spTree>
    <p:extLst>
      <p:ext uri="{BB962C8B-B14F-4D97-AF65-F5344CB8AC3E}">
        <p14:creationId xmlns:p14="http://schemas.microsoft.com/office/powerpoint/2010/main" xmlns="" val="685324424"/>
      </p:ext>
    </p:extLst>
  </p:cSld>
  <p:clrMapOvr>
    <a:masterClrMapping/>
  </p:clrMapOvr>
  <p:transition>
    <p:wipe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ARAFAH.jpg"/>
          <p:cNvPicPr>
            <a:picLocks noChangeAspect="1"/>
          </p:cNvPicPr>
          <p:nvPr/>
        </p:nvPicPr>
        <p:blipFill>
          <a:blip r:embed="rId2" cstate="print"/>
          <a:srcRect/>
          <a:stretch>
            <a:fillRect/>
          </a:stretch>
        </p:blipFill>
        <p:spPr bwMode="auto">
          <a:xfrm>
            <a:off x="0" y="-85726"/>
            <a:ext cx="9144000" cy="6943726"/>
          </a:xfrm>
          <a:prstGeom prst="rect">
            <a:avLst/>
          </a:prstGeom>
          <a:noFill/>
          <a:ln w="9525">
            <a:noFill/>
            <a:miter lim="800000"/>
            <a:headEnd/>
            <a:tailEnd/>
          </a:ln>
        </p:spPr>
      </p:pic>
      <p:sp>
        <p:nvSpPr>
          <p:cNvPr id="14339" name="TextBox 8"/>
          <p:cNvSpPr txBox="1">
            <a:spLocks noChangeArrowheads="1"/>
          </p:cNvSpPr>
          <p:nvPr/>
        </p:nvSpPr>
        <p:spPr bwMode="auto">
          <a:xfrm>
            <a:off x="2238376" y="2000250"/>
            <a:ext cx="2619307" cy="369332"/>
          </a:xfrm>
          <a:prstGeom prst="rect">
            <a:avLst/>
          </a:prstGeom>
          <a:noFill/>
          <a:ln w="9525">
            <a:noFill/>
            <a:miter lim="800000"/>
            <a:headEnd/>
            <a:tailEnd/>
          </a:ln>
        </p:spPr>
        <p:txBody>
          <a:bodyPr wrap="none">
            <a:spAutoFit/>
          </a:bodyPr>
          <a:lstStyle/>
          <a:p>
            <a:r>
              <a:rPr lang="en-US" altLang="en-US">
                <a:solidFill>
                  <a:srgbClr val="FFFF00"/>
                </a:solidFill>
                <a:latin typeface="Arial Black" pitchFamily="34" charset="0"/>
              </a:rPr>
              <a:t>JALUR TARADDUDI</a:t>
            </a:r>
          </a:p>
        </p:txBody>
      </p:sp>
      <p:sp>
        <p:nvSpPr>
          <p:cNvPr id="14340" name="AutoShape 28" descr="photo arafah 039"/>
          <p:cNvSpPr>
            <a:spLocks noChangeArrowheads="1"/>
          </p:cNvSpPr>
          <p:nvPr/>
        </p:nvSpPr>
        <p:spPr bwMode="auto">
          <a:xfrm>
            <a:off x="8072439" y="1"/>
            <a:ext cx="1071562" cy="714375"/>
          </a:xfrm>
          <a:prstGeom prst="wedgeRectCallout">
            <a:avLst>
              <a:gd name="adj1" fmla="val -161384"/>
              <a:gd name="adj2" fmla="val 52856"/>
            </a:avLst>
          </a:prstGeom>
          <a:blipFill dpi="0" rotWithShape="1">
            <a:blip r:embed="rId3" cstate="print"/>
            <a:srcRect/>
            <a:stretch>
              <a:fillRect/>
            </a:stretch>
          </a:blipFill>
          <a:ln w="19050">
            <a:solidFill>
              <a:schemeClr val="bg1"/>
            </a:solidFill>
            <a:miter lim="800000"/>
            <a:headEnd/>
            <a:tailEnd/>
          </a:ln>
        </p:spPr>
        <p:txBody>
          <a:bodyPr wrap="none" anchor="ctr"/>
          <a:lstStyle/>
          <a:p>
            <a:endParaRPr lang="en-US" altLang="en-US"/>
          </a:p>
        </p:txBody>
      </p:sp>
      <p:sp>
        <p:nvSpPr>
          <p:cNvPr id="12" name="AutoShape 5"/>
          <p:cNvSpPr>
            <a:spLocks noChangeArrowheads="1"/>
          </p:cNvSpPr>
          <p:nvPr/>
        </p:nvSpPr>
        <p:spPr bwMode="auto">
          <a:xfrm>
            <a:off x="8072439" y="0"/>
            <a:ext cx="1071562" cy="738563"/>
          </a:xfrm>
          <a:prstGeom prst="wedgeRectCallout">
            <a:avLst>
              <a:gd name="adj1" fmla="val -72042"/>
              <a:gd name="adj2" fmla="val -10000"/>
            </a:avLst>
          </a:prstGeom>
          <a:noFill/>
          <a:ln w="12700">
            <a:noFill/>
            <a:miter lim="800000"/>
            <a:headEnd/>
            <a:tailEnd/>
          </a:ln>
        </p:spPr>
        <p:txBody>
          <a:bodyPr lIns="91336" tIns="45670" rIns="91336" bIns="45670">
            <a:spAutoFit/>
          </a:bodyPr>
          <a:lstStyle/>
          <a:p>
            <a:pPr algn="ctr" rtl="1">
              <a:defRPr/>
            </a:pPr>
            <a:r>
              <a:rPr lang="en-US" sz="1050" b="1" dirty="0">
                <a:solidFill>
                  <a:srgbClr val="FF0000"/>
                </a:solidFill>
                <a:latin typeface="Arial Black" pitchFamily="34" charset="0"/>
              </a:rPr>
              <a:t>PERKEMAHAN MISI HAJI</a:t>
            </a:r>
          </a:p>
          <a:p>
            <a:pPr algn="ctr" rtl="1">
              <a:defRPr/>
            </a:pPr>
            <a:r>
              <a:rPr lang="en-US" sz="1050" b="1" dirty="0">
                <a:solidFill>
                  <a:srgbClr val="FF0000"/>
                </a:solidFill>
                <a:latin typeface="Arial Black" pitchFamily="34" charset="0"/>
              </a:rPr>
              <a:t>INDONESIA</a:t>
            </a:r>
          </a:p>
        </p:txBody>
      </p:sp>
      <p:sp>
        <p:nvSpPr>
          <p:cNvPr id="10" name="Rectangle 9"/>
          <p:cNvSpPr/>
          <p:nvPr/>
        </p:nvSpPr>
        <p:spPr>
          <a:xfrm rot="3415725">
            <a:off x="5527676" y="1298577"/>
            <a:ext cx="106362" cy="23653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Freeform 12"/>
          <p:cNvSpPr/>
          <p:nvPr/>
        </p:nvSpPr>
        <p:spPr>
          <a:xfrm>
            <a:off x="0" y="597189"/>
            <a:ext cx="6159501" cy="1301750"/>
          </a:xfrm>
          <a:custGeom>
            <a:avLst/>
            <a:gdLst>
              <a:gd name="connsiteX0" fmla="*/ 6160265 w 6160265"/>
              <a:gd name="connsiteY0" fmla="*/ 89971 h 1301826"/>
              <a:gd name="connsiteX1" fmla="*/ 5862809 w 6160265"/>
              <a:gd name="connsiteY1" fmla="*/ 1836 h 1301826"/>
              <a:gd name="connsiteX2" fmla="*/ 5400101 w 6160265"/>
              <a:gd name="connsiteY2" fmla="*/ 78954 h 1301826"/>
              <a:gd name="connsiteX3" fmla="*/ 5014511 w 6160265"/>
              <a:gd name="connsiteY3" fmla="*/ 376409 h 1301826"/>
              <a:gd name="connsiteX4" fmla="*/ 4628920 w 6160265"/>
              <a:gd name="connsiteY4" fmla="*/ 861152 h 1301826"/>
              <a:gd name="connsiteX5" fmla="*/ 4331465 w 6160265"/>
              <a:gd name="connsiteY5" fmla="*/ 1202674 h 1301826"/>
              <a:gd name="connsiteX6" fmla="*/ 3890790 w 6160265"/>
              <a:gd name="connsiteY6" fmla="*/ 1301826 h 1301826"/>
              <a:gd name="connsiteX7" fmla="*/ 3384014 w 6160265"/>
              <a:gd name="connsiteY7" fmla="*/ 1202674 h 1301826"/>
              <a:gd name="connsiteX8" fmla="*/ 2734019 w 6160265"/>
              <a:gd name="connsiteY8" fmla="*/ 1015388 h 1301826"/>
              <a:gd name="connsiteX9" fmla="*/ 2271311 w 6160265"/>
              <a:gd name="connsiteY9" fmla="*/ 839118 h 1301826"/>
              <a:gd name="connsiteX10" fmla="*/ 1610299 w 6160265"/>
              <a:gd name="connsiteY10" fmla="*/ 695899 h 1301826"/>
              <a:gd name="connsiteX11" fmla="*/ 938270 w 6160265"/>
              <a:gd name="connsiteY11" fmla="*/ 750983 h 1301826"/>
              <a:gd name="connsiteX12" fmla="*/ 398443 w 6160265"/>
              <a:gd name="connsiteY12" fmla="*/ 795050 h 1301826"/>
              <a:gd name="connsiteX13" fmla="*/ 56920 w 6160265"/>
              <a:gd name="connsiteY13" fmla="*/ 739966 h 1301826"/>
              <a:gd name="connsiteX14" fmla="*/ 56920 w 6160265"/>
              <a:gd name="connsiteY14" fmla="*/ 728949 h 1301826"/>
              <a:gd name="connsiteX15" fmla="*/ 34887 w 6160265"/>
              <a:gd name="connsiteY15" fmla="*/ 728949 h 130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60265" h="1301826">
                <a:moveTo>
                  <a:pt x="6160265" y="89971"/>
                </a:moveTo>
                <a:cubicBezTo>
                  <a:pt x="6074884" y="46821"/>
                  <a:pt x="5989503" y="3672"/>
                  <a:pt x="5862809" y="1836"/>
                </a:cubicBezTo>
                <a:cubicBezTo>
                  <a:pt x="5736115" y="0"/>
                  <a:pt x="5541484" y="16525"/>
                  <a:pt x="5400101" y="78954"/>
                </a:cubicBezTo>
                <a:cubicBezTo>
                  <a:pt x="5258718" y="141383"/>
                  <a:pt x="5143041" y="246043"/>
                  <a:pt x="5014511" y="376409"/>
                </a:cubicBezTo>
                <a:cubicBezTo>
                  <a:pt x="4885981" y="506775"/>
                  <a:pt x="4742761" y="723441"/>
                  <a:pt x="4628920" y="861152"/>
                </a:cubicBezTo>
                <a:cubicBezTo>
                  <a:pt x="4515079" y="998863"/>
                  <a:pt x="4454487" y="1129228"/>
                  <a:pt x="4331465" y="1202674"/>
                </a:cubicBezTo>
                <a:cubicBezTo>
                  <a:pt x="4208443" y="1276120"/>
                  <a:pt x="4048698" y="1301826"/>
                  <a:pt x="3890790" y="1301826"/>
                </a:cubicBezTo>
                <a:cubicBezTo>
                  <a:pt x="3732882" y="1301826"/>
                  <a:pt x="3576809" y="1250414"/>
                  <a:pt x="3384014" y="1202674"/>
                </a:cubicBezTo>
                <a:cubicBezTo>
                  <a:pt x="3191219" y="1154934"/>
                  <a:pt x="2919469" y="1075981"/>
                  <a:pt x="2734019" y="1015388"/>
                </a:cubicBezTo>
                <a:cubicBezTo>
                  <a:pt x="2548569" y="954795"/>
                  <a:pt x="2458598" y="892366"/>
                  <a:pt x="2271311" y="839118"/>
                </a:cubicBezTo>
                <a:cubicBezTo>
                  <a:pt x="2084024" y="785870"/>
                  <a:pt x="1832472" y="710588"/>
                  <a:pt x="1610299" y="695899"/>
                </a:cubicBezTo>
                <a:cubicBezTo>
                  <a:pt x="1388126" y="681210"/>
                  <a:pt x="938270" y="750983"/>
                  <a:pt x="938270" y="750983"/>
                </a:cubicBezTo>
                <a:cubicBezTo>
                  <a:pt x="736294" y="767508"/>
                  <a:pt x="545335" y="796886"/>
                  <a:pt x="398443" y="795050"/>
                </a:cubicBezTo>
                <a:cubicBezTo>
                  <a:pt x="251551" y="793214"/>
                  <a:pt x="113840" y="750983"/>
                  <a:pt x="56920" y="739966"/>
                </a:cubicBezTo>
                <a:cubicBezTo>
                  <a:pt x="0" y="728949"/>
                  <a:pt x="60592" y="730785"/>
                  <a:pt x="56920" y="728949"/>
                </a:cubicBezTo>
                <a:cubicBezTo>
                  <a:pt x="53248" y="727113"/>
                  <a:pt x="44067" y="728031"/>
                  <a:pt x="34887" y="728949"/>
                </a:cubicBezTo>
              </a:path>
            </a:pathLst>
          </a:cu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4344" name="AutoShape 27" descr="358237204_f0a89aeb54"/>
          <p:cNvSpPr>
            <a:spLocks noChangeArrowheads="1"/>
          </p:cNvSpPr>
          <p:nvPr/>
        </p:nvSpPr>
        <p:spPr bwMode="auto">
          <a:xfrm>
            <a:off x="1071563" y="4581527"/>
            <a:ext cx="2590800" cy="2138363"/>
          </a:xfrm>
          <a:prstGeom prst="wedgeRectCallout">
            <a:avLst>
              <a:gd name="adj1" fmla="val 136764"/>
              <a:gd name="adj2" fmla="val -172773"/>
            </a:avLst>
          </a:prstGeom>
          <a:blipFill dpi="0" rotWithShape="1">
            <a:blip r:embed="rId4" cstate="print"/>
            <a:srcRect/>
            <a:stretch>
              <a:fillRect/>
            </a:stretch>
          </a:blipFill>
          <a:ln w="28575">
            <a:solidFill>
              <a:schemeClr val="tx1"/>
            </a:solidFill>
            <a:miter lim="800000"/>
            <a:headEnd/>
            <a:tailEnd/>
          </a:ln>
        </p:spPr>
        <p:txBody>
          <a:bodyPr wrap="none" anchor="ctr"/>
          <a:lstStyle/>
          <a:p>
            <a:endParaRPr lang="en-US" altLang="en-US"/>
          </a:p>
        </p:txBody>
      </p:sp>
      <p:sp>
        <p:nvSpPr>
          <p:cNvPr id="14345" name="TextBox 6"/>
          <p:cNvSpPr txBox="1">
            <a:spLocks noChangeArrowheads="1"/>
          </p:cNvSpPr>
          <p:nvPr/>
        </p:nvSpPr>
        <p:spPr bwMode="auto">
          <a:xfrm>
            <a:off x="1285876" y="4811715"/>
            <a:ext cx="2143125" cy="1323439"/>
          </a:xfrm>
          <a:prstGeom prst="rect">
            <a:avLst/>
          </a:prstGeom>
          <a:noFill/>
          <a:ln w="9525">
            <a:noFill/>
            <a:miter lim="800000"/>
            <a:headEnd/>
            <a:tailEnd/>
          </a:ln>
        </p:spPr>
        <p:txBody>
          <a:bodyPr>
            <a:spAutoFit/>
          </a:bodyPr>
          <a:lstStyle/>
          <a:p>
            <a:pPr algn="ctr"/>
            <a:r>
              <a:rPr lang="en-US" altLang="en-US" sz="2000" b="1" dirty="0">
                <a:solidFill>
                  <a:srgbClr val="FFFF00"/>
                </a:solidFill>
                <a:latin typeface="Arial Black" pitchFamily="34" charset="0"/>
              </a:rPr>
              <a:t>PRKMHAN JEMAAH </a:t>
            </a:r>
          </a:p>
          <a:p>
            <a:pPr algn="ctr"/>
            <a:r>
              <a:rPr lang="en-US" altLang="en-US" sz="2000" b="1" dirty="0">
                <a:solidFill>
                  <a:srgbClr val="FFFF00"/>
                </a:solidFill>
                <a:latin typeface="Arial Black" pitchFamily="34" charset="0"/>
              </a:rPr>
              <a:t>HAJI INDONESIA</a:t>
            </a:r>
          </a:p>
        </p:txBody>
      </p:sp>
      <p:sp>
        <p:nvSpPr>
          <p:cNvPr id="16" name="Rounded Rectangular Callout 15"/>
          <p:cNvSpPr/>
          <p:nvPr/>
        </p:nvSpPr>
        <p:spPr>
          <a:xfrm>
            <a:off x="7858125" y="1928813"/>
            <a:ext cx="1143000" cy="571500"/>
          </a:xfrm>
          <a:prstGeom prst="wedgeRoundRectCallout">
            <a:avLst>
              <a:gd name="adj1" fmla="val -140350"/>
              <a:gd name="adj2" fmla="val -132172"/>
              <a:gd name="adj3" fmla="val 16667"/>
            </a:avLst>
          </a:prstGeom>
          <a:no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rgbClr val="FF0000"/>
                </a:solidFill>
              </a:rPr>
              <a:t>KORTAB </a:t>
            </a:r>
            <a:r>
              <a:rPr lang="en-US" sz="1600" b="1" dirty="0" err="1">
                <a:solidFill>
                  <a:srgbClr val="FF0000"/>
                </a:solidFill>
              </a:rPr>
              <a:t>KORTAB</a:t>
            </a:r>
            <a:endParaRPr lang="en-US" sz="1600" b="1" dirty="0">
              <a:solidFill>
                <a:srgbClr val="FF0000"/>
              </a:solidFill>
            </a:endParaRPr>
          </a:p>
        </p:txBody>
      </p:sp>
      <p:sp>
        <p:nvSpPr>
          <p:cNvPr id="14" name="Oval 8"/>
          <p:cNvSpPr>
            <a:spLocks noChangeArrowheads="1"/>
          </p:cNvSpPr>
          <p:nvPr/>
        </p:nvSpPr>
        <p:spPr bwMode="auto">
          <a:xfrm>
            <a:off x="13823" y="6463169"/>
            <a:ext cx="381000" cy="381000"/>
          </a:xfrm>
          <a:prstGeom prst="ellipse">
            <a:avLst/>
          </a:prstGeom>
          <a:solidFill>
            <a:srgbClr val="EAEAEA"/>
          </a:solidFill>
          <a:ln w="28575">
            <a:solidFill>
              <a:srgbClr val="000066"/>
            </a:solidFill>
            <a:round/>
            <a:headEnd/>
            <a:tailEnd/>
          </a:ln>
          <a:effectLst/>
        </p:spPr>
        <p:txBody>
          <a:bodyPr wrap="none"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fld id="{A89DFCCB-A316-4912-B7DB-B9355AF261B5}" type="slidenum">
              <a:rPr lang="en-US" sz="1600" kern="0">
                <a:ln w="11430"/>
                <a:solidFill>
                  <a:srgbClr val="000000"/>
                </a:solidFill>
                <a:latin typeface="Arial"/>
              </a:rPr>
              <a:pPr algn="ctr" fontAlgn="auto">
                <a:spcBef>
                  <a:spcPts val="0"/>
                </a:spcBef>
                <a:spcAft>
                  <a:spcPts val="0"/>
                </a:spcAft>
                <a:defRPr/>
              </a:pPr>
              <a:t>49</a:t>
            </a:fld>
            <a:endParaRPr lang="en-US" sz="1600" kern="0">
              <a:ln w="11430"/>
              <a:solidFill>
                <a:srgbClr val="000000"/>
              </a:solidFill>
              <a:latin typeface="Arial"/>
            </a:endParaRPr>
          </a:p>
        </p:txBody>
      </p:sp>
      <p:sp>
        <p:nvSpPr>
          <p:cNvPr id="14348" name="Freeform 2"/>
          <p:cNvSpPr>
            <a:spLocks/>
          </p:cNvSpPr>
          <p:nvPr/>
        </p:nvSpPr>
        <p:spPr bwMode="auto">
          <a:xfrm>
            <a:off x="5483226" y="746125"/>
            <a:ext cx="2011363" cy="1479550"/>
          </a:xfrm>
          <a:custGeom>
            <a:avLst/>
            <a:gdLst>
              <a:gd name="T0" fmla="*/ 852904 w 2011680"/>
              <a:gd name="T1" fmla="*/ 0 h 1478280"/>
              <a:gd name="T2" fmla="*/ 776752 w 2011680"/>
              <a:gd name="T3" fmla="*/ 15292 h 1478280"/>
              <a:gd name="T4" fmla="*/ 715828 w 2011680"/>
              <a:gd name="T5" fmla="*/ 107048 h 1478280"/>
              <a:gd name="T6" fmla="*/ 670136 w 2011680"/>
              <a:gd name="T7" fmla="*/ 137632 h 1478280"/>
              <a:gd name="T8" fmla="*/ 639676 w 2011680"/>
              <a:gd name="T9" fmla="*/ 183509 h 1478280"/>
              <a:gd name="T10" fmla="*/ 593984 w 2011680"/>
              <a:gd name="T11" fmla="*/ 198801 h 1478280"/>
              <a:gd name="T12" fmla="*/ 548296 w 2011680"/>
              <a:gd name="T13" fmla="*/ 229387 h 1478280"/>
              <a:gd name="T14" fmla="*/ 502604 w 2011680"/>
              <a:gd name="T15" fmla="*/ 321141 h 1478280"/>
              <a:gd name="T16" fmla="*/ 456912 w 2011680"/>
              <a:gd name="T17" fmla="*/ 351726 h 1478280"/>
              <a:gd name="T18" fmla="*/ 426452 w 2011680"/>
              <a:gd name="T19" fmla="*/ 397603 h 1478280"/>
              <a:gd name="T20" fmla="*/ 380760 w 2011680"/>
              <a:gd name="T21" fmla="*/ 412896 h 1478280"/>
              <a:gd name="T22" fmla="*/ 289376 w 2011680"/>
              <a:gd name="T23" fmla="*/ 474066 h 1478280"/>
              <a:gd name="T24" fmla="*/ 243688 w 2011680"/>
              <a:gd name="T25" fmla="*/ 504650 h 1478280"/>
              <a:gd name="T26" fmla="*/ 197996 w 2011680"/>
              <a:gd name="T27" fmla="*/ 535235 h 1478280"/>
              <a:gd name="T28" fmla="*/ 152304 w 2011680"/>
              <a:gd name="T29" fmla="*/ 550528 h 1478280"/>
              <a:gd name="T30" fmla="*/ 60920 w 2011680"/>
              <a:gd name="T31" fmla="*/ 611698 h 1478280"/>
              <a:gd name="T32" fmla="*/ 30460 w 2011680"/>
              <a:gd name="T33" fmla="*/ 657574 h 1478280"/>
              <a:gd name="T34" fmla="*/ 0 w 2011680"/>
              <a:gd name="T35" fmla="*/ 795207 h 1478280"/>
              <a:gd name="T36" fmla="*/ 15232 w 2011680"/>
              <a:gd name="T37" fmla="*/ 871669 h 1478280"/>
              <a:gd name="T38" fmla="*/ 106612 w 2011680"/>
              <a:gd name="T39" fmla="*/ 932839 h 1478280"/>
              <a:gd name="T40" fmla="*/ 243688 w 2011680"/>
              <a:gd name="T41" fmla="*/ 1039886 h 1478280"/>
              <a:gd name="T42" fmla="*/ 289376 w 2011680"/>
              <a:gd name="T43" fmla="*/ 1055178 h 1478280"/>
              <a:gd name="T44" fmla="*/ 380760 w 2011680"/>
              <a:gd name="T45" fmla="*/ 1101055 h 1478280"/>
              <a:gd name="T46" fmla="*/ 472144 w 2011680"/>
              <a:gd name="T47" fmla="*/ 1177518 h 1478280"/>
              <a:gd name="T48" fmla="*/ 563524 w 2011680"/>
              <a:gd name="T49" fmla="*/ 1208102 h 1478280"/>
              <a:gd name="T50" fmla="*/ 654908 w 2011680"/>
              <a:gd name="T51" fmla="*/ 1253981 h 1478280"/>
              <a:gd name="T52" fmla="*/ 700600 w 2011680"/>
              <a:gd name="T53" fmla="*/ 1284566 h 1478280"/>
              <a:gd name="T54" fmla="*/ 791980 w 2011680"/>
              <a:gd name="T55" fmla="*/ 1315150 h 1478280"/>
              <a:gd name="T56" fmla="*/ 837672 w 2011680"/>
              <a:gd name="T57" fmla="*/ 1330442 h 1478280"/>
              <a:gd name="T58" fmla="*/ 883364 w 2011680"/>
              <a:gd name="T59" fmla="*/ 1361026 h 1478280"/>
              <a:gd name="T60" fmla="*/ 1020436 w 2011680"/>
              <a:gd name="T61" fmla="*/ 1406906 h 1478280"/>
              <a:gd name="T62" fmla="*/ 1066128 w 2011680"/>
              <a:gd name="T63" fmla="*/ 1422198 h 1478280"/>
              <a:gd name="T64" fmla="*/ 1157511 w 2011680"/>
              <a:gd name="T65" fmla="*/ 1468074 h 1478280"/>
              <a:gd name="T66" fmla="*/ 1446888 w 2011680"/>
              <a:gd name="T67" fmla="*/ 1483366 h 1478280"/>
              <a:gd name="T68" fmla="*/ 1660112 w 2011680"/>
              <a:gd name="T69" fmla="*/ 1468074 h 1478280"/>
              <a:gd name="T70" fmla="*/ 1766726 w 2011680"/>
              <a:gd name="T71" fmla="*/ 1345734 h 1478280"/>
              <a:gd name="T72" fmla="*/ 1797188 w 2011680"/>
              <a:gd name="T73" fmla="*/ 1299858 h 1478280"/>
              <a:gd name="T74" fmla="*/ 1827648 w 2011680"/>
              <a:gd name="T75" fmla="*/ 1253981 h 1478280"/>
              <a:gd name="T76" fmla="*/ 1903800 w 2011680"/>
              <a:gd name="T77" fmla="*/ 1131641 h 1478280"/>
              <a:gd name="T78" fmla="*/ 1919030 w 2011680"/>
              <a:gd name="T79" fmla="*/ 1070470 h 1478280"/>
              <a:gd name="T80" fmla="*/ 1964720 w 2011680"/>
              <a:gd name="T81" fmla="*/ 932839 h 1478280"/>
              <a:gd name="T82" fmla="*/ 1979952 w 2011680"/>
              <a:gd name="T83" fmla="*/ 886961 h 1478280"/>
              <a:gd name="T84" fmla="*/ 1995182 w 2011680"/>
              <a:gd name="T85" fmla="*/ 841084 h 1478280"/>
              <a:gd name="T86" fmla="*/ 2010412 w 2011680"/>
              <a:gd name="T87" fmla="*/ 764622 h 1478280"/>
              <a:gd name="T88" fmla="*/ 1995182 w 2011680"/>
              <a:gd name="T89" fmla="*/ 657574 h 1478280"/>
              <a:gd name="T90" fmla="*/ 1903800 w 2011680"/>
              <a:gd name="T91" fmla="*/ 596406 h 1478280"/>
              <a:gd name="T92" fmla="*/ 1812416 w 2011680"/>
              <a:gd name="T93" fmla="*/ 550528 h 1478280"/>
              <a:gd name="T94" fmla="*/ 1721036 w 2011680"/>
              <a:gd name="T95" fmla="*/ 504650 h 1478280"/>
              <a:gd name="T96" fmla="*/ 1644884 w 2011680"/>
              <a:gd name="T97" fmla="*/ 443481 h 1478280"/>
              <a:gd name="T98" fmla="*/ 1599192 w 2011680"/>
              <a:gd name="T99" fmla="*/ 412896 h 1478280"/>
              <a:gd name="T100" fmla="*/ 1507808 w 2011680"/>
              <a:gd name="T101" fmla="*/ 382311 h 1478280"/>
              <a:gd name="T102" fmla="*/ 1462118 w 2011680"/>
              <a:gd name="T103" fmla="*/ 367018 h 1478280"/>
              <a:gd name="T104" fmla="*/ 1325044 w 2011680"/>
              <a:gd name="T105" fmla="*/ 259972 h 1478280"/>
              <a:gd name="T106" fmla="*/ 1279353 w 2011680"/>
              <a:gd name="T107" fmla="*/ 229387 h 1478280"/>
              <a:gd name="T108" fmla="*/ 1233663 w 2011680"/>
              <a:gd name="T109" fmla="*/ 198801 h 1478280"/>
              <a:gd name="T110" fmla="*/ 1187972 w 2011680"/>
              <a:gd name="T111" fmla="*/ 183509 h 1478280"/>
              <a:gd name="T112" fmla="*/ 1096588 w 2011680"/>
              <a:gd name="T113" fmla="*/ 122340 h 1478280"/>
              <a:gd name="T114" fmla="*/ 1050897 w 2011680"/>
              <a:gd name="T115" fmla="*/ 91756 h 1478280"/>
              <a:gd name="T116" fmla="*/ 913824 w 2011680"/>
              <a:gd name="T117" fmla="*/ 45876 h 1478280"/>
              <a:gd name="T118" fmla="*/ 868132 w 2011680"/>
              <a:gd name="T119" fmla="*/ 30584 h 1478280"/>
              <a:gd name="T120" fmla="*/ 852904 w 2011680"/>
              <a:gd name="T121" fmla="*/ 0 h 14782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11680"/>
              <a:gd name="T184" fmla="*/ 0 h 1478280"/>
              <a:gd name="T185" fmla="*/ 2011680 w 2011680"/>
              <a:gd name="T186" fmla="*/ 1478280 h 14782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11680" h="1478280">
                <a:moveTo>
                  <a:pt x="853440" y="0"/>
                </a:moveTo>
                <a:cubicBezTo>
                  <a:pt x="828040" y="5080"/>
                  <a:pt x="797687" y="-663"/>
                  <a:pt x="777240" y="15240"/>
                </a:cubicBezTo>
                <a:cubicBezTo>
                  <a:pt x="748324" y="37730"/>
                  <a:pt x="746760" y="86360"/>
                  <a:pt x="716280" y="106680"/>
                </a:cubicBezTo>
                <a:lnTo>
                  <a:pt x="670560" y="137160"/>
                </a:lnTo>
                <a:cubicBezTo>
                  <a:pt x="660400" y="152400"/>
                  <a:pt x="654383" y="171438"/>
                  <a:pt x="640080" y="182880"/>
                </a:cubicBezTo>
                <a:cubicBezTo>
                  <a:pt x="627536" y="192915"/>
                  <a:pt x="608728" y="190936"/>
                  <a:pt x="594360" y="198120"/>
                </a:cubicBezTo>
                <a:cubicBezTo>
                  <a:pt x="577977" y="206311"/>
                  <a:pt x="563880" y="218440"/>
                  <a:pt x="548640" y="228600"/>
                </a:cubicBezTo>
                <a:cubicBezTo>
                  <a:pt x="536245" y="265785"/>
                  <a:pt x="532463" y="290497"/>
                  <a:pt x="502920" y="320040"/>
                </a:cubicBezTo>
                <a:cubicBezTo>
                  <a:pt x="489968" y="332992"/>
                  <a:pt x="472440" y="340360"/>
                  <a:pt x="457200" y="350520"/>
                </a:cubicBezTo>
                <a:cubicBezTo>
                  <a:pt x="447040" y="365760"/>
                  <a:pt x="441023" y="384798"/>
                  <a:pt x="426720" y="396240"/>
                </a:cubicBezTo>
                <a:cubicBezTo>
                  <a:pt x="414176" y="406275"/>
                  <a:pt x="395043" y="403678"/>
                  <a:pt x="381000" y="411480"/>
                </a:cubicBezTo>
                <a:cubicBezTo>
                  <a:pt x="348978" y="429270"/>
                  <a:pt x="320040" y="452120"/>
                  <a:pt x="289560" y="472440"/>
                </a:cubicBezTo>
                <a:lnTo>
                  <a:pt x="243840" y="502920"/>
                </a:lnTo>
                <a:cubicBezTo>
                  <a:pt x="228600" y="513080"/>
                  <a:pt x="215496" y="527608"/>
                  <a:pt x="198120" y="533400"/>
                </a:cubicBezTo>
                <a:cubicBezTo>
                  <a:pt x="182880" y="538480"/>
                  <a:pt x="166443" y="540838"/>
                  <a:pt x="152400" y="548640"/>
                </a:cubicBezTo>
                <a:cubicBezTo>
                  <a:pt x="120378" y="566430"/>
                  <a:pt x="60960" y="609600"/>
                  <a:pt x="60960" y="609600"/>
                </a:cubicBezTo>
                <a:cubicBezTo>
                  <a:pt x="50800" y="624840"/>
                  <a:pt x="38671" y="638937"/>
                  <a:pt x="30480" y="655320"/>
                </a:cubicBezTo>
                <a:cubicBezTo>
                  <a:pt x="11721" y="692837"/>
                  <a:pt x="5853" y="757360"/>
                  <a:pt x="0" y="792480"/>
                </a:cubicBezTo>
                <a:cubicBezTo>
                  <a:pt x="5080" y="817880"/>
                  <a:pt x="-663" y="848233"/>
                  <a:pt x="15240" y="868680"/>
                </a:cubicBezTo>
                <a:cubicBezTo>
                  <a:pt x="37730" y="897596"/>
                  <a:pt x="80777" y="903737"/>
                  <a:pt x="106680" y="929640"/>
                </a:cubicBezTo>
                <a:cubicBezTo>
                  <a:pt x="146128" y="969088"/>
                  <a:pt x="189154" y="1018091"/>
                  <a:pt x="243840" y="1036320"/>
                </a:cubicBezTo>
                <a:cubicBezTo>
                  <a:pt x="259080" y="1041400"/>
                  <a:pt x="275192" y="1044376"/>
                  <a:pt x="289560" y="1051560"/>
                </a:cubicBezTo>
                <a:cubicBezTo>
                  <a:pt x="407733" y="1110646"/>
                  <a:pt x="266082" y="1058974"/>
                  <a:pt x="381000" y="1097280"/>
                </a:cubicBezTo>
                <a:cubicBezTo>
                  <a:pt x="409711" y="1125991"/>
                  <a:pt x="434248" y="1156506"/>
                  <a:pt x="472440" y="1173480"/>
                </a:cubicBezTo>
                <a:cubicBezTo>
                  <a:pt x="501800" y="1186529"/>
                  <a:pt x="537147" y="1186138"/>
                  <a:pt x="563880" y="1203960"/>
                </a:cubicBezTo>
                <a:cubicBezTo>
                  <a:pt x="694907" y="1291311"/>
                  <a:pt x="529127" y="1186584"/>
                  <a:pt x="655320" y="1249680"/>
                </a:cubicBezTo>
                <a:cubicBezTo>
                  <a:pt x="671703" y="1257871"/>
                  <a:pt x="684302" y="1272721"/>
                  <a:pt x="701040" y="1280160"/>
                </a:cubicBezTo>
                <a:cubicBezTo>
                  <a:pt x="730400" y="1293209"/>
                  <a:pt x="762000" y="1300480"/>
                  <a:pt x="792480" y="1310640"/>
                </a:cubicBezTo>
                <a:cubicBezTo>
                  <a:pt x="807720" y="1315720"/>
                  <a:pt x="824834" y="1316969"/>
                  <a:pt x="838200" y="1325880"/>
                </a:cubicBezTo>
                <a:cubicBezTo>
                  <a:pt x="853440" y="1336040"/>
                  <a:pt x="867182" y="1348921"/>
                  <a:pt x="883920" y="1356360"/>
                </a:cubicBezTo>
                <a:lnTo>
                  <a:pt x="1021080" y="1402080"/>
                </a:lnTo>
                <a:cubicBezTo>
                  <a:pt x="1036320" y="1407160"/>
                  <a:pt x="1053434" y="1408409"/>
                  <a:pt x="1066800" y="1417320"/>
                </a:cubicBezTo>
                <a:cubicBezTo>
                  <a:pt x="1095595" y="1436517"/>
                  <a:pt x="1121711" y="1459719"/>
                  <a:pt x="1158240" y="1463040"/>
                </a:cubicBezTo>
                <a:cubicBezTo>
                  <a:pt x="1254497" y="1471791"/>
                  <a:pt x="1351280" y="1473200"/>
                  <a:pt x="1447800" y="1478280"/>
                </a:cubicBezTo>
                <a:cubicBezTo>
                  <a:pt x="1518920" y="1473200"/>
                  <a:pt x="1590944" y="1475431"/>
                  <a:pt x="1661160" y="1463040"/>
                </a:cubicBezTo>
                <a:cubicBezTo>
                  <a:pt x="1709138" y="1454573"/>
                  <a:pt x="1753164" y="1363133"/>
                  <a:pt x="1767840" y="1341120"/>
                </a:cubicBezTo>
                <a:lnTo>
                  <a:pt x="1798320" y="1295400"/>
                </a:lnTo>
                <a:cubicBezTo>
                  <a:pt x="1808480" y="1280160"/>
                  <a:pt x="1823008" y="1267056"/>
                  <a:pt x="1828800" y="1249680"/>
                </a:cubicBezTo>
                <a:cubicBezTo>
                  <a:pt x="1865072" y="1140864"/>
                  <a:pt x="1832547" y="1176062"/>
                  <a:pt x="1905000" y="1127760"/>
                </a:cubicBezTo>
                <a:cubicBezTo>
                  <a:pt x="1910080" y="1107440"/>
                  <a:pt x="1914221" y="1086862"/>
                  <a:pt x="1920240" y="1066800"/>
                </a:cubicBezTo>
                <a:lnTo>
                  <a:pt x="1965960" y="929640"/>
                </a:lnTo>
                <a:lnTo>
                  <a:pt x="1981200" y="883920"/>
                </a:lnTo>
                <a:cubicBezTo>
                  <a:pt x="1986280" y="868680"/>
                  <a:pt x="1993290" y="853952"/>
                  <a:pt x="1996440" y="838200"/>
                </a:cubicBezTo>
                <a:lnTo>
                  <a:pt x="2011680" y="762000"/>
                </a:lnTo>
                <a:cubicBezTo>
                  <a:pt x="2006600" y="726440"/>
                  <a:pt x="2015725" y="685625"/>
                  <a:pt x="1996440" y="655320"/>
                </a:cubicBezTo>
                <a:cubicBezTo>
                  <a:pt x="1976773" y="624415"/>
                  <a:pt x="1935480" y="614680"/>
                  <a:pt x="1905000" y="594360"/>
                </a:cubicBezTo>
                <a:cubicBezTo>
                  <a:pt x="1773973" y="507009"/>
                  <a:pt x="1939753" y="611736"/>
                  <a:pt x="1813560" y="548640"/>
                </a:cubicBezTo>
                <a:cubicBezTo>
                  <a:pt x="1695387" y="489554"/>
                  <a:pt x="1837038" y="541226"/>
                  <a:pt x="1722120" y="502920"/>
                </a:cubicBezTo>
                <a:cubicBezTo>
                  <a:pt x="1670739" y="425848"/>
                  <a:pt x="1719532" y="478766"/>
                  <a:pt x="1645920" y="441960"/>
                </a:cubicBezTo>
                <a:cubicBezTo>
                  <a:pt x="1629537" y="433769"/>
                  <a:pt x="1616938" y="418919"/>
                  <a:pt x="1600200" y="411480"/>
                </a:cubicBezTo>
                <a:cubicBezTo>
                  <a:pt x="1570840" y="398431"/>
                  <a:pt x="1539240" y="391160"/>
                  <a:pt x="1508760" y="381000"/>
                </a:cubicBezTo>
                <a:lnTo>
                  <a:pt x="1463040" y="365760"/>
                </a:lnTo>
                <a:cubicBezTo>
                  <a:pt x="1391417" y="294137"/>
                  <a:pt x="1435253" y="331995"/>
                  <a:pt x="1325880" y="259080"/>
                </a:cubicBezTo>
                <a:lnTo>
                  <a:pt x="1280160" y="228600"/>
                </a:lnTo>
                <a:cubicBezTo>
                  <a:pt x="1264920" y="218440"/>
                  <a:pt x="1251816" y="203912"/>
                  <a:pt x="1234440" y="198120"/>
                </a:cubicBezTo>
                <a:cubicBezTo>
                  <a:pt x="1219200" y="193040"/>
                  <a:pt x="1202763" y="190682"/>
                  <a:pt x="1188720" y="182880"/>
                </a:cubicBezTo>
                <a:cubicBezTo>
                  <a:pt x="1156698" y="165090"/>
                  <a:pt x="1127760" y="142240"/>
                  <a:pt x="1097280" y="121920"/>
                </a:cubicBezTo>
                <a:cubicBezTo>
                  <a:pt x="1082040" y="111760"/>
                  <a:pt x="1068936" y="97232"/>
                  <a:pt x="1051560" y="91440"/>
                </a:cubicBezTo>
                <a:lnTo>
                  <a:pt x="914400" y="45720"/>
                </a:lnTo>
                <a:lnTo>
                  <a:pt x="868680" y="30480"/>
                </a:lnTo>
                <a:lnTo>
                  <a:pt x="853440" y="0"/>
                </a:lnTo>
                <a:close/>
              </a:path>
            </a:pathLst>
          </a:custGeom>
          <a:noFill/>
          <a:ln w="57150" algn="ctr">
            <a:solidFill>
              <a:srgbClr val="990000"/>
            </a:solidFill>
            <a:prstDash val="sysDash"/>
            <a:round/>
            <a:headEnd/>
            <a:tailEnd/>
          </a:ln>
        </p:spPr>
        <p:txBody>
          <a:bodyPr/>
          <a:lstStyle/>
          <a:p>
            <a:endParaRPr lang="id-ID"/>
          </a:p>
        </p:txBody>
      </p:sp>
    </p:spTree>
  </p:cSld>
  <p:clrMapOvr>
    <a:masterClrMapping/>
  </p:clrMapOvr>
  <p:transition>
    <p:wipe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00174"/>
            <a:ext cx="8229600" cy="5357826"/>
          </a:xfrm>
        </p:spPr>
        <p:txBody>
          <a:bodyPr>
            <a:normAutofit/>
          </a:bodyPr>
          <a:lstStyle/>
          <a:p>
            <a:r>
              <a:rPr lang="id-ID" sz="3200" b="1" dirty="0" smtClean="0"/>
              <a:t>Kloter 45</a:t>
            </a:r>
            <a:r>
              <a:rPr lang="id-ID" sz="3200" dirty="0" smtClean="0"/>
              <a:t> </a:t>
            </a:r>
            <a:endParaRPr lang="id-ID" sz="3200" dirty="0" smtClean="0"/>
          </a:p>
          <a:p>
            <a:pPr>
              <a:buNone/>
            </a:pPr>
            <a:r>
              <a:rPr lang="id-ID" sz="2600" dirty="0" smtClean="0"/>
              <a:t>	Masuk </a:t>
            </a:r>
            <a:r>
              <a:rPr lang="id-ID" sz="2600" dirty="0" smtClean="0"/>
              <a:t>asrama tgl 11-08-2017 jam 08.00 berangkat tgl 12-08-2017 jam 04.25 </a:t>
            </a:r>
            <a:endParaRPr lang="id-ID" sz="2600" dirty="0" smtClean="0"/>
          </a:p>
          <a:p>
            <a:pPr>
              <a:buNone/>
            </a:pPr>
            <a:r>
              <a:rPr lang="id-ID" sz="2600" dirty="0" smtClean="0"/>
              <a:t>	Tiba </a:t>
            </a:r>
            <a:r>
              <a:rPr lang="id-ID" sz="2600" dirty="0" smtClean="0"/>
              <a:t>di Jeddah tgl 12-08-2017 jam 10.45 was </a:t>
            </a:r>
            <a:endParaRPr lang="id-ID" sz="2600" dirty="0" smtClean="0"/>
          </a:p>
          <a:p>
            <a:pPr>
              <a:buNone/>
            </a:pPr>
            <a:r>
              <a:rPr lang="id-ID" sz="2600" dirty="0" smtClean="0"/>
              <a:t>	</a:t>
            </a:r>
            <a:r>
              <a:rPr lang="id-ID" sz="2600" dirty="0" smtClean="0"/>
              <a:t>flight </a:t>
            </a:r>
            <a:r>
              <a:rPr lang="id-ID" sz="2600" dirty="0" smtClean="0"/>
              <a:t>SV 5513 </a:t>
            </a:r>
          </a:p>
          <a:p>
            <a:pPr>
              <a:buNone/>
            </a:pPr>
            <a:endParaRPr lang="id-ID" sz="2600" dirty="0" smtClean="0"/>
          </a:p>
          <a:p>
            <a:r>
              <a:rPr lang="id-ID" sz="3200" b="1" dirty="0" smtClean="0"/>
              <a:t>Kloter 46 </a:t>
            </a:r>
            <a:endParaRPr lang="id-ID" sz="3200" b="1" dirty="0" smtClean="0"/>
          </a:p>
          <a:p>
            <a:pPr>
              <a:buNone/>
            </a:pPr>
            <a:r>
              <a:rPr lang="id-ID" sz="2600" dirty="0" smtClean="0"/>
              <a:t>	</a:t>
            </a:r>
            <a:r>
              <a:rPr lang="id-ID" sz="2600" dirty="0" smtClean="0"/>
              <a:t>M</a:t>
            </a:r>
            <a:r>
              <a:rPr lang="id-ID" sz="2600" dirty="0" smtClean="0"/>
              <a:t>masuk </a:t>
            </a:r>
            <a:r>
              <a:rPr lang="id-ID" sz="2600" dirty="0" smtClean="0"/>
              <a:t>asrama tgl 11-08-2017 jam 10.00 berangkat tgl 12-08-2017 jam 06.25 </a:t>
            </a:r>
            <a:endParaRPr lang="id-ID" sz="2600" dirty="0" smtClean="0"/>
          </a:p>
          <a:p>
            <a:pPr>
              <a:buNone/>
            </a:pPr>
            <a:r>
              <a:rPr lang="id-ID" sz="2600" dirty="0" smtClean="0"/>
              <a:t>	</a:t>
            </a:r>
            <a:r>
              <a:rPr lang="id-ID" sz="2600" dirty="0" smtClean="0"/>
              <a:t>T</a:t>
            </a:r>
            <a:r>
              <a:rPr lang="id-ID" sz="2600" dirty="0" smtClean="0"/>
              <a:t>iba </a:t>
            </a:r>
            <a:r>
              <a:rPr lang="id-ID" sz="2600" dirty="0" smtClean="0"/>
              <a:t>di Jeddah tgl 12-08-2017 jam 12.45 was </a:t>
            </a:r>
            <a:endParaRPr lang="id-ID" sz="2600" dirty="0" smtClean="0"/>
          </a:p>
          <a:p>
            <a:pPr>
              <a:buNone/>
            </a:pPr>
            <a:r>
              <a:rPr lang="id-ID" sz="2600" dirty="0" smtClean="0"/>
              <a:t>	</a:t>
            </a:r>
            <a:r>
              <a:rPr lang="id-ID" sz="2600" dirty="0" smtClean="0"/>
              <a:t>flight </a:t>
            </a:r>
            <a:r>
              <a:rPr lang="id-ID" sz="2600" dirty="0" smtClean="0"/>
              <a:t>SV 5515 </a:t>
            </a:r>
          </a:p>
          <a:p>
            <a:endParaRPr lang="id-ID" dirty="0"/>
          </a:p>
        </p:txBody>
      </p:sp>
      <p:sp>
        <p:nvSpPr>
          <p:cNvPr id="3" name="Title 2"/>
          <p:cNvSpPr>
            <a:spLocks noGrp="1"/>
          </p:cNvSpPr>
          <p:nvPr>
            <p:ph type="title"/>
          </p:nvPr>
        </p:nvSpPr>
        <p:spPr>
          <a:xfrm>
            <a:off x="428596" y="500042"/>
            <a:ext cx="8229600" cy="1066800"/>
          </a:xfrm>
        </p:spPr>
        <p:txBody>
          <a:bodyPr>
            <a:normAutofit fontScale="90000"/>
          </a:bodyPr>
          <a:lstStyle/>
          <a:p>
            <a:r>
              <a:rPr lang="id-ID" dirty="0" smtClean="0"/>
              <a:t>JADWAL PEMBERANGKATAN JH BALI TAHUN 1438 H/2017 M</a:t>
            </a:r>
            <a:endParaRPr lang="id-ID"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muzdalifah"/>
          <p:cNvPicPr>
            <a:picLocks noChangeAspect="1" noChangeArrowheads="1"/>
          </p:cNvPicPr>
          <p:nvPr/>
        </p:nvPicPr>
        <p:blipFill>
          <a:blip r:embed="rId3"/>
          <a:srcRect/>
          <a:stretch>
            <a:fillRect/>
          </a:stretch>
        </p:blipFill>
        <p:spPr bwMode="auto">
          <a:xfrm>
            <a:off x="0" y="-38100"/>
            <a:ext cx="9144000" cy="6824663"/>
          </a:xfrm>
          <a:prstGeom prst="rect">
            <a:avLst/>
          </a:prstGeom>
          <a:noFill/>
          <a:ln w="9525">
            <a:noFill/>
            <a:miter lim="800000"/>
            <a:headEnd/>
            <a:tailEnd/>
          </a:ln>
        </p:spPr>
      </p:pic>
      <p:pic>
        <p:nvPicPr>
          <p:cNvPr id="39939" name="Picture 3" descr="For412"/>
          <p:cNvPicPr>
            <a:picLocks noChangeAspect="1" noChangeArrowheads="1" noCrop="1"/>
          </p:cNvPicPr>
          <p:nvPr/>
        </p:nvPicPr>
        <p:blipFill>
          <a:blip r:embed="rId4"/>
          <a:srcRect/>
          <a:stretch>
            <a:fillRect/>
          </a:stretch>
        </p:blipFill>
        <p:spPr bwMode="auto">
          <a:xfrm rot="-2920694">
            <a:off x="7108032" y="2264570"/>
            <a:ext cx="1143000" cy="271463"/>
          </a:xfrm>
          <a:prstGeom prst="rect">
            <a:avLst/>
          </a:prstGeom>
          <a:noFill/>
          <a:ln w="9525">
            <a:noFill/>
            <a:miter lim="800000"/>
            <a:headEnd/>
            <a:tailEnd/>
          </a:ln>
        </p:spPr>
      </p:pic>
      <p:sp>
        <p:nvSpPr>
          <p:cNvPr id="39940" name="Text Box 4"/>
          <p:cNvSpPr txBox="1">
            <a:spLocks noChangeArrowheads="1"/>
          </p:cNvSpPr>
          <p:nvPr/>
        </p:nvSpPr>
        <p:spPr bwMode="auto">
          <a:xfrm rot="-2887328">
            <a:off x="7936167" y="2830514"/>
            <a:ext cx="461455" cy="366712"/>
          </a:xfrm>
          <a:prstGeom prst="rect">
            <a:avLst/>
          </a:prstGeom>
          <a:noFill/>
          <a:ln w="9525">
            <a:noFill/>
            <a:miter lim="800000"/>
            <a:headEnd/>
            <a:tailEnd/>
          </a:ln>
        </p:spPr>
        <p:txBody>
          <a:bodyPr vert="eaVert" lIns="91336" tIns="45670" rIns="91336" bIns="45670">
            <a:spAutoFit/>
          </a:bodyPr>
          <a:lstStyle/>
          <a:p>
            <a:pPr algn="r" rtl="1">
              <a:spcBef>
                <a:spcPct val="50000"/>
              </a:spcBef>
            </a:pPr>
            <a:endParaRPr lang="en-US"/>
          </a:p>
        </p:txBody>
      </p:sp>
      <p:sp>
        <p:nvSpPr>
          <p:cNvPr id="39941" name="Rectangle 5"/>
          <p:cNvSpPr>
            <a:spLocks noChangeArrowheads="1"/>
          </p:cNvSpPr>
          <p:nvPr/>
        </p:nvSpPr>
        <p:spPr bwMode="auto">
          <a:xfrm rot="-2913662">
            <a:off x="7353300" y="2552700"/>
            <a:ext cx="838200" cy="152400"/>
          </a:xfrm>
          <a:prstGeom prst="rect">
            <a:avLst/>
          </a:prstGeom>
          <a:solidFill>
            <a:schemeClr val="accent1"/>
          </a:solidFill>
          <a:ln w="9525">
            <a:solidFill>
              <a:schemeClr val="tx1"/>
            </a:solidFill>
            <a:miter lim="800000"/>
            <a:headEnd/>
            <a:tailEnd/>
          </a:ln>
        </p:spPr>
        <p:txBody>
          <a:bodyPr wrap="none" lIns="91336" tIns="45670" rIns="91336" bIns="45670" anchor="ctr"/>
          <a:lstStyle/>
          <a:p>
            <a:pPr algn="ctr" rtl="1"/>
            <a:r>
              <a:rPr lang="en-US" sz="1000" b="1">
                <a:latin typeface="Arial Black" pitchFamily="34" charset="0"/>
              </a:rPr>
              <a:t>ARAFAH</a:t>
            </a:r>
          </a:p>
        </p:txBody>
      </p:sp>
      <p:pic>
        <p:nvPicPr>
          <p:cNvPr id="39942" name="Picture 6" descr="For412"/>
          <p:cNvPicPr>
            <a:picLocks noChangeAspect="1" noChangeArrowheads="1" noCrop="1"/>
          </p:cNvPicPr>
          <p:nvPr/>
        </p:nvPicPr>
        <p:blipFill>
          <a:blip r:embed="rId4">
            <a:lum bright="-2000" contrast="80000"/>
          </a:blip>
          <a:srcRect/>
          <a:stretch>
            <a:fillRect/>
          </a:stretch>
        </p:blipFill>
        <p:spPr bwMode="auto">
          <a:xfrm rot="8274821">
            <a:off x="7632701" y="1211263"/>
            <a:ext cx="790575" cy="317500"/>
          </a:xfrm>
          <a:prstGeom prst="rect">
            <a:avLst/>
          </a:prstGeom>
          <a:noFill/>
          <a:ln w="9525">
            <a:noFill/>
            <a:miter lim="800000"/>
            <a:headEnd/>
            <a:tailEnd/>
          </a:ln>
        </p:spPr>
      </p:pic>
      <p:sp>
        <p:nvSpPr>
          <p:cNvPr id="39943" name="Rectangle 21"/>
          <p:cNvSpPr>
            <a:spLocks noChangeArrowheads="1"/>
          </p:cNvSpPr>
          <p:nvPr/>
        </p:nvSpPr>
        <p:spPr bwMode="auto">
          <a:xfrm rot="-2553728">
            <a:off x="7380288" y="900113"/>
            <a:ext cx="838200" cy="152400"/>
          </a:xfrm>
          <a:prstGeom prst="rect">
            <a:avLst/>
          </a:prstGeom>
          <a:solidFill>
            <a:schemeClr val="accent1"/>
          </a:solidFill>
          <a:ln w="9525">
            <a:solidFill>
              <a:schemeClr val="tx1"/>
            </a:solidFill>
            <a:miter lim="800000"/>
            <a:headEnd/>
            <a:tailEnd/>
          </a:ln>
        </p:spPr>
        <p:txBody>
          <a:bodyPr wrap="none" lIns="91336" tIns="45670" rIns="91336" bIns="45670" anchor="ctr"/>
          <a:lstStyle/>
          <a:p>
            <a:pPr algn="ctr" rtl="1"/>
            <a:r>
              <a:rPr lang="en-US" sz="800" b="1">
                <a:latin typeface="Arial Black" pitchFamily="34" charset="0"/>
              </a:rPr>
              <a:t>MUZDALIFAH</a:t>
            </a:r>
          </a:p>
        </p:txBody>
      </p:sp>
      <p:pic>
        <p:nvPicPr>
          <p:cNvPr id="39944" name="Picture 24" descr="arr_ani_04e"/>
          <p:cNvPicPr>
            <a:picLocks noChangeAspect="1" noChangeArrowheads="1" noCrop="1"/>
          </p:cNvPicPr>
          <p:nvPr/>
        </p:nvPicPr>
        <p:blipFill>
          <a:blip r:embed="rId5"/>
          <a:srcRect/>
          <a:stretch>
            <a:fillRect/>
          </a:stretch>
        </p:blipFill>
        <p:spPr bwMode="auto">
          <a:xfrm rot="1797562">
            <a:off x="558801" y="1322388"/>
            <a:ext cx="166688" cy="1143000"/>
          </a:xfrm>
          <a:prstGeom prst="rect">
            <a:avLst/>
          </a:prstGeom>
          <a:noFill/>
          <a:ln w="9525">
            <a:noFill/>
            <a:miter lim="800000"/>
            <a:headEnd/>
            <a:tailEnd/>
          </a:ln>
        </p:spPr>
      </p:pic>
      <p:sp>
        <p:nvSpPr>
          <p:cNvPr id="39945" name="Text Box 25"/>
          <p:cNvSpPr txBox="1">
            <a:spLocks noChangeArrowheads="1"/>
          </p:cNvSpPr>
          <p:nvPr/>
        </p:nvSpPr>
        <p:spPr bwMode="auto">
          <a:xfrm>
            <a:off x="634370" y="1000126"/>
            <a:ext cx="1038857" cy="246120"/>
          </a:xfrm>
          <a:prstGeom prst="rect">
            <a:avLst/>
          </a:prstGeom>
          <a:solidFill>
            <a:schemeClr val="accent1"/>
          </a:solidFill>
          <a:ln w="9525">
            <a:noFill/>
            <a:miter lim="800000"/>
            <a:headEnd/>
            <a:tailEnd/>
          </a:ln>
        </p:spPr>
        <p:txBody>
          <a:bodyPr wrap="none" lIns="91336" tIns="45670" rIns="91336" bIns="45670">
            <a:spAutoFit/>
          </a:bodyPr>
          <a:lstStyle/>
          <a:p>
            <a:pPr algn="r" rtl="1"/>
            <a:r>
              <a:rPr lang="en-US" sz="1000">
                <a:latin typeface="Arial Black" pitchFamily="34" charset="0"/>
              </a:rPr>
              <a:t>MINA JADID</a:t>
            </a:r>
          </a:p>
        </p:txBody>
      </p:sp>
      <p:sp>
        <p:nvSpPr>
          <p:cNvPr id="39946" name="Line 55"/>
          <p:cNvSpPr>
            <a:spLocks noChangeShapeType="1"/>
          </p:cNvSpPr>
          <p:nvPr/>
        </p:nvSpPr>
        <p:spPr bwMode="auto">
          <a:xfrm flipH="1">
            <a:off x="7885114" y="260350"/>
            <a:ext cx="1008062" cy="865188"/>
          </a:xfrm>
          <a:prstGeom prst="line">
            <a:avLst/>
          </a:prstGeom>
          <a:noFill/>
          <a:ln w="28575">
            <a:solidFill>
              <a:srgbClr val="FFFF00"/>
            </a:solidFill>
            <a:round/>
            <a:headEnd/>
            <a:tailEnd/>
          </a:ln>
        </p:spPr>
        <p:txBody>
          <a:bodyPr/>
          <a:lstStyle/>
          <a:p>
            <a:endParaRPr lang="en-US"/>
          </a:p>
        </p:txBody>
      </p:sp>
      <p:sp>
        <p:nvSpPr>
          <p:cNvPr id="39947" name="Line 56"/>
          <p:cNvSpPr>
            <a:spLocks noChangeShapeType="1"/>
          </p:cNvSpPr>
          <p:nvPr/>
        </p:nvSpPr>
        <p:spPr bwMode="auto">
          <a:xfrm>
            <a:off x="7885114" y="117477"/>
            <a:ext cx="1008062" cy="1008063"/>
          </a:xfrm>
          <a:prstGeom prst="line">
            <a:avLst/>
          </a:prstGeom>
          <a:noFill/>
          <a:ln w="28575">
            <a:solidFill>
              <a:srgbClr val="FFFF00"/>
            </a:solidFill>
            <a:round/>
            <a:headEnd/>
            <a:tailEnd/>
          </a:ln>
        </p:spPr>
        <p:txBody>
          <a:bodyPr/>
          <a:lstStyle/>
          <a:p>
            <a:endParaRPr lang="en-US"/>
          </a:p>
        </p:txBody>
      </p:sp>
      <p:sp>
        <p:nvSpPr>
          <p:cNvPr id="39948" name="Oval 57"/>
          <p:cNvSpPr>
            <a:spLocks noChangeArrowheads="1"/>
          </p:cNvSpPr>
          <p:nvPr/>
        </p:nvSpPr>
        <p:spPr bwMode="auto">
          <a:xfrm>
            <a:off x="8243889" y="404813"/>
            <a:ext cx="431800" cy="431800"/>
          </a:xfrm>
          <a:prstGeom prst="ellipse">
            <a:avLst/>
          </a:prstGeom>
          <a:solidFill>
            <a:srgbClr val="FF0000"/>
          </a:solidFill>
          <a:ln w="9525">
            <a:solidFill>
              <a:schemeClr val="tx1"/>
            </a:solidFill>
            <a:round/>
            <a:headEnd/>
            <a:tailEnd/>
          </a:ln>
        </p:spPr>
        <p:txBody>
          <a:bodyPr wrap="none" anchor="ctr"/>
          <a:lstStyle/>
          <a:p>
            <a:endParaRPr lang="en-US"/>
          </a:p>
        </p:txBody>
      </p:sp>
      <p:pic>
        <p:nvPicPr>
          <p:cNvPr id="39949" name="Picture 7" descr="For412"/>
          <p:cNvPicPr>
            <a:picLocks noChangeAspect="1" noChangeArrowheads="1" noCrop="1"/>
          </p:cNvPicPr>
          <p:nvPr/>
        </p:nvPicPr>
        <p:blipFill>
          <a:blip r:embed="rId4">
            <a:lum bright="-2000" contrast="80000"/>
          </a:blip>
          <a:srcRect/>
          <a:stretch>
            <a:fillRect/>
          </a:stretch>
        </p:blipFill>
        <p:spPr bwMode="auto">
          <a:xfrm rot="9098370">
            <a:off x="5905501" y="3387725"/>
            <a:ext cx="368300" cy="152400"/>
          </a:xfrm>
          <a:prstGeom prst="rect">
            <a:avLst/>
          </a:prstGeom>
          <a:noFill/>
          <a:ln w="9525">
            <a:noFill/>
            <a:miter lim="800000"/>
            <a:headEnd/>
            <a:tailEnd/>
          </a:ln>
        </p:spPr>
      </p:pic>
      <p:pic>
        <p:nvPicPr>
          <p:cNvPr id="39950" name="Picture 8" descr="For412"/>
          <p:cNvPicPr>
            <a:picLocks noChangeAspect="1" noChangeArrowheads="1" noCrop="1"/>
          </p:cNvPicPr>
          <p:nvPr/>
        </p:nvPicPr>
        <p:blipFill>
          <a:blip r:embed="rId4">
            <a:lum bright="-2000" contrast="80000"/>
          </a:blip>
          <a:srcRect/>
          <a:stretch>
            <a:fillRect/>
          </a:stretch>
        </p:blipFill>
        <p:spPr bwMode="auto">
          <a:xfrm rot="-10362298">
            <a:off x="3990976" y="3897313"/>
            <a:ext cx="368300" cy="76200"/>
          </a:xfrm>
          <a:prstGeom prst="rect">
            <a:avLst/>
          </a:prstGeom>
          <a:noFill/>
          <a:ln w="9525">
            <a:noFill/>
            <a:miter lim="800000"/>
            <a:headEnd/>
            <a:tailEnd/>
          </a:ln>
        </p:spPr>
      </p:pic>
      <p:pic>
        <p:nvPicPr>
          <p:cNvPr id="39951" name="Picture 9" descr="For412"/>
          <p:cNvPicPr>
            <a:picLocks noChangeAspect="1" noChangeArrowheads="1" noCrop="1"/>
          </p:cNvPicPr>
          <p:nvPr/>
        </p:nvPicPr>
        <p:blipFill>
          <a:blip r:embed="rId4">
            <a:lum bright="-2000" contrast="80000"/>
          </a:blip>
          <a:srcRect/>
          <a:stretch>
            <a:fillRect/>
          </a:stretch>
        </p:blipFill>
        <p:spPr bwMode="auto">
          <a:xfrm rot="-10456985">
            <a:off x="2919414" y="3679825"/>
            <a:ext cx="368300" cy="152400"/>
          </a:xfrm>
          <a:prstGeom prst="rect">
            <a:avLst/>
          </a:prstGeom>
          <a:noFill/>
          <a:ln w="9525">
            <a:noFill/>
            <a:miter lim="800000"/>
            <a:headEnd/>
            <a:tailEnd/>
          </a:ln>
        </p:spPr>
      </p:pic>
      <p:pic>
        <p:nvPicPr>
          <p:cNvPr id="39952" name="Picture 10" descr="For412"/>
          <p:cNvPicPr>
            <a:picLocks noChangeAspect="1" noChangeArrowheads="1" noCrop="1"/>
          </p:cNvPicPr>
          <p:nvPr/>
        </p:nvPicPr>
        <p:blipFill>
          <a:blip r:embed="rId4"/>
          <a:srcRect/>
          <a:stretch>
            <a:fillRect/>
          </a:stretch>
        </p:blipFill>
        <p:spPr bwMode="auto">
          <a:xfrm rot="-1362653">
            <a:off x="5967414" y="3511552"/>
            <a:ext cx="338137" cy="182563"/>
          </a:xfrm>
          <a:prstGeom prst="rect">
            <a:avLst/>
          </a:prstGeom>
          <a:noFill/>
          <a:ln w="9525">
            <a:noFill/>
            <a:miter lim="800000"/>
            <a:headEnd/>
            <a:tailEnd/>
          </a:ln>
        </p:spPr>
      </p:pic>
      <p:pic>
        <p:nvPicPr>
          <p:cNvPr id="39953" name="Picture 11" descr="For412"/>
          <p:cNvPicPr>
            <a:picLocks noChangeAspect="1" noChangeArrowheads="1" noCrop="1"/>
          </p:cNvPicPr>
          <p:nvPr/>
        </p:nvPicPr>
        <p:blipFill>
          <a:blip r:embed="rId4"/>
          <a:srcRect/>
          <a:stretch>
            <a:fillRect/>
          </a:stretch>
        </p:blipFill>
        <p:spPr bwMode="auto">
          <a:xfrm rot="732330">
            <a:off x="3903664" y="3924300"/>
            <a:ext cx="338137" cy="152400"/>
          </a:xfrm>
          <a:prstGeom prst="rect">
            <a:avLst/>
          </a:prstGeom>
          <a:noFill/>
          <a:ln w="9525">
            <a:noFill/>
            <a:miter lim="800000"/>
            <a:headEnd/>
            <a:tailEnd/>
          </a:ln>
        </p:spPr>
      </p:pic>
      <p:pic>
        <p:nvPicPr>
          <p:cNvPr id="39954" name="Picture 12" descr="For412"/>
          <p:cNvPicPr>
            <a:picLocks noChangeAspect="1" noChangeArrowheads="1" noCrop="1"/>
          </p:cNvPicPr>
          <p:nvPr/>
        </p:nvPicPr>
        <p:blipFill>
          <a:blip r:embed="rId4"/>
          <a:srcRect/>
          <a:stretch>
            <a:fillRect/>
          </a:stretch>
        </p:blipFill>
        <p:spPr bwMode="auto">
          <a:xfrm rot="648076">
            <a:off x="2903539" y="3810000"/>
            <a:ext cx="338137" cy="114300"/>
          </a:xfrm>
          <a:prstGeom prst="rect">
            <a:avLst/>
          </a:prstGeom>
          <a:noFill/>
          <a:ln w="9525">
            <a:noFill/>
            <a:miter lim="800000"/>
            <a:headEnd/>
            <a:tailEnd/>
          </a:ln>
        </p:spPr>
      </p:pic>
      <p:pic>
        <p:nvPicPr>
          <p:cNvPr id="39955" name="Picture 13" descr="For412"/>
          <p:cNvPicPr>
            <a:picLocks noChangeAspect="1" noChangeArrowheads="1" noCrop="1"/>
          </p:cNvPicPr>
          <p:nvPr/>
        </p:nvPicPr>
        <p:blipFill>
          <a:blip r:embed="rId4">
            <a:lum bright="-2000" contrast="80000"/>
          </a:blip>
          <a:srcRect/>
          <a:stretch>
            <a:fillRect/>
          </a:stretch>
        </p:blipFill>
        <p:spPr bwMode="auto">
          <a:xfrm rot="-9401155">
            <a:off x="3511550" y="3394075"/>
            <a:ext cx="369888" cy="152400"/>
          </a:xfrm>
          <a:prstGeom prst="rect">
            <a:avLst/>
          </a:prstGeom>
          <a:noFill/>
          <a:ln w="9525">
            <a:noFill/>
            <a:miter lim="800000"/>
            <a:headEnd/>
            <a:tailEnd/>
          </a:ln>
        </p:spPr>
      </p:pic>
      <p:pic>
        <p:nvPicPr>
          <p:cNvPr id="39956" name="Picture 14" descr="For412"/>
          <p:cNvPicPr>
            <a:picLocks noChangeAspect="1" noChangeArrowheads="1" noCrop="1"/>
          </p:cNvPicPr>
          <p:nvPr/>
        </p:nvPicPr>
        <p:blipFill>
          <a:blip r:embed="rId4">
            <a:lum bright="-2000" contrast="80000"/>
          </a:blip>
          <a:srcRect/>
          <a:stretch>
            <a:fillRect/>
          </a:stretch>
        </p:blipFill>
        <p:spPr bwMode="auto">
          <a:xfrm rot="9142033">
            <a:off x="5287964" y="3090863"/>
            <a:ext cx="369887" cy="152400"/>
          </a:xfrm>
          <a:prstGeom prst="rect">
            <a:avLst/>
          </a:prstGeom>
          <a:noFill/>
          <a:ln w="9525">
            <a:noFill/>
            <a:miter lim="800000"/>
            <a:headEnd/>
            <a:tailEnd/>
          </a:ln>
        </p:spPr>
      </p:pic>
      <p:pic>
        <p:nvPicPr>
          <p:cNvPr id="39957" name="Picture 15" descr="For412"/>
          <p:cNvPicPr>
            <a:picLocks noChangeAspect="1" noChangeArrowheads="1" noCrop="1"/>
          </p:cNvPicPr>
          <p:nvPr/>
        </p:nvPicPr>
        <p:blipFill>
          <a:blip r:embed="rId4">
            <a:lum bright="-2000" contrast="80000"/>
          </a:blip>
          <a:srcRect/>
          <a:stretch>
            <a:fillRect/>
          </a:stretch>
        </p:blipFill>
        <p:spPr bwMode="auto">
          <a:xfrm rot="8611524">
            <a:off x="6323014" y="2470150"/>
            <a:ext cx="368300" cy="152400"/>
          </a:xfrm>
          <a:prstGeom prst="rect">
            <a:avLst/>
          </a:prstGeom>
          <a:noFill/>
          <a:ln w="9525">
            <a:noFill/>
            <a:miter lim="800000"/>
            <a:headEnd/>
            <a:tailEnd/>
          </a:ln>
        </p:spPr>
      </p:pic>
      <p:pic>
        <p:nvPicPr>
          <p:cNvPr id="39958" name="Picture 16" descr="For412"/>
          <p:cNvPicPr>
            <a:picLocks noChangeAspect="1" noChangeArrowheads="1" noCrop="1"/>
          </p:cNvPicPr>
          <p:nvPr/>
        </p:nvPicPr>
        <p:blipFill>
          <a:blip r:embed="rId4">
            <a:lum bright="-2000" contrast="80000"/>
          </a:blip>
          <a:srcRect/>
          <a:stretch>
            <a:fillRect/>
          </a:stretch>
        </p:blipFill>
        <p:spPr bwMode="auto">
          <a:xfrm rot="-9584491">
            <a:off x="2768601" y="3089275"/>
            <a:ext cx="368300" cy="152400"/>
          </a:xfrm>
          <a:prstGeom prst="rect">
            <a:avLst/>
          </a:prstGeom>
          <a:noFill/>
          <a:ln w="9525">
            <a:noFill/>
            <a:miter lim="800000"/>
            <a:headEnd/>
            <a:tailEnd/>
          </a:ln>
        </p:spPr>
      </p:pic>
      <p:pic>
        <p:nvPicPr>
          <p:cNvPr id="39959" name="Picture 17" descr="For412"/>
          <p:cNvPicPr>
            <a:picLocks noChangeAspect="1" noChangeArrowheads="1" noCrop="1"/>
          </p:cNvPicPr>
          <p:nvPr/>
        </p:nvPicPr>
        <p:blipFill>
          <a:blip r:embed="rId4"/>
          <a:srcRect/>
          <a:stretch>
            <a:fillRect/>
          </a:stretch>
        </p:blipFill>
        <p:spPr bwMode="auto">
          <a:xfrm rot="853121">
            <a:off x="2665414" y="3314700"/>
            <a:ext cx="338137" cy="152400"/>
          </a:xfrm>
          <a:prstGeom prst="rect">
            <a:avLst/>
          </a:prstGeom>
          <a:noFill/>
          <a:ln w="9525">
            <a:noFill/>
            <a:miter lim="800000"/>
            <a:headEnd/>
            <a:tailEnd/>
          </a:ln>
        </p:spPr>
      </p:pic>
      <p:pic>
        <p:nvPicPr>
          <p:cNvPr id="39960" name="Picture 18" descr="For412"/>
          <p:cNvPicPr>
            <a:picLocks noChangeAspect="1" noChangeArrowheads="1" noCrop="1"/>
          </p:cNvPicPr>
          <p:nvPr/>
        </p:nvPicPr>
        <p:blipFill>
          <a:blip r:embed="rId4"/>
          <a:srcRect/>
          <a:stretch>
            <a:fillRect/>
          </a:stretch>
        </p:blipFill>
        <p:spPr bwMode="auto">
          <a:xfrm rot="1251108">
            <a:off x="3405189" y="3543300"/>
            <a:ext cx="338137" cy="152400"/>
          </a:xfrm>
          <a:prstGeom prst="rect">
            <a:avLst/>
          </a:prstGeom>
          <a:noFill/>
          <a:ln w="9525">
            <a:noFill/>
            <a:miter lim="800000"/>
            <a:headEnd/>
            <a:tailEnd/>
          </a:ln>
        </p:spPr>
      </p:pic>
      <p:pic>
        <p:nvPicPr>
          <p:cNvPr id="39961" name="Picture 19" descr="For412"/>
          <p:cNvPicPr>
            <a:picLocks noChangeAspect="1" noChangeArrowheads="1" noCrop="1"/>
          </p:cNvPicPr>
          <p:nvPr/>
        </p:nvPicPr>
        <p:blipFill>
          <a:blip r:embed="rId4"/>
          <a:srcRect/>
          <a:stretch>
            <a:fillRect/>
          </a:stretch>
        </p:blipFill>
        <p:spPr bwMode="auto">
          <a:xfrm rot="-1702722">
            <a:off x="5319714" y="3313113"/>
            <a:ext cx="338137" cy="152400"/>
          </a:xfrm>
          <a:prstGeom prst="rect">
            <a:avLst/>
          </a:prstGeom>
          <a:noFill/>
          <a:ln w="9525">
            <a:noFill/>
            <a:miter lim="800000"/>
            <a:headEnd/>
            <a:tailEnd/>
          </a:ln>
        </p:spPr>
      </p:pic>
      <p:pic>
        <p:nvPicPr>
          <p:cNvPr id="39962" name="Picture 20" descr="For412"/>
          <p:cNvPicPr>
            <a:picLocks noChangeAspect="1" noChangeArrowheads="1" noCrop="1"/>
          </p:cNvPicPr>
          <p:nvPr/>
        </p:nvPicPr>
        <p:blipFill>
          <a:blip r:embed="rId4"/>
          <a:srcRect/>
          <a:stretch>
            <a:fillRect/>
          </a:stretch>
        </p:blipFill>
        <p:spPr bwMode="auto">
          <a:xfrm rot="-2161055">
            <a:off x="6394450" y="2625725"/>
            <a:ext cx="338138" cy="152400"/>
          </a:xfrm>
          <a:prstGeom prst="rect">
            <a:avLst/>
          </a:prstGeom>
          <a:noFill/>
          <a:ln w="9525">
            <a:noFill/>
            <a:miter lim="800000"/>
            <a:headEnd/>
            <a:tailEnd/>
          </a:ln>
        </p:spPr>
      </p:pic>
      <p:pic>
        <p:nvPicPr>
          <p:cNvPr id="39963" name="Picture 22" descr="Back412a"/>
          <p:cNvPicPr>
            <a:picLocks noChangeAspect="1" noChangeArrowheads="1" noCrop="1"/>
          </p:cNvPicPr>
          <p:nvPr/>
        </p:nvPicPr>
        <p:blipFill>
          <a:blip r:embed="rId6">
            <a:lum bright="-34000" contrast="100000"/>
          </a:blip>
          <a:srcRect/>
          <a:stretch>
            <a:fillRect/>
          </a:stretch>
        </p:blipFill>
        <p:spPr bwMode="auto">
          <a:xfrm rot="742829">
            <a:off x="1509714" y="2781300"/>
            <a:ext cx="989012" cy="152400"/>
          </a:xfrm>
          <a:prstGeom prst="rect">
            <a:avLst/>
          </a:prstGeom>
          <a:noFill/>
          <a:ln w="9525">
            <a:noFill/>
            <a:miter lim="800000"/>
            <a:headEnd/>
            <a:tailEnd/>
          </a:ln>
        </p:spPr>
      </p:pic>
      <p:sp>
        <p:nvSpPr>
          <p:cNvPr id="39964" name="Text Box 23"/>
          <p:cNvSpPr txBox="1">
            <a:spLocks noChangeArrowheads="1"/>
          </p:cNvSpPr>
          <p:nvPr/>
        </p:nvSpPr>
        <p:spPr bwMode="auto">
          <a:xfrm rot="748802">
            <a:off x="2143104" y="2664284"/>
            <a:ext cx="636631" cy="276898"/>
          </a:xfrm>
          <a:prstGeom prst="rect">
            <a:avLst/>
          </a:prstGeom>
          <a:noFill/>
          <a:ln w="9525">
            <a:noFill/>
            <a:miter lim="800000"/>
            <a:headEnd/>
            <a:tailEnd/>
          </a:ln>
        </p:spPr>
        <p:txBody>
          <a:bodyPr wrap="none" lIns="91336" tIns="45670" rIns="91336" bIns="45670">
            <a:spAutoFit/>
          </a:bodyPr>
          <a:lstStyle/>
          <a:p>
            <a:pPr algn="r" rtl="1"/>
            <a:r>
              <a:rPr lang="en-US" sz="1200" b="1">
                <a:latin typeface="Arial Black" pitchFamily="34" charset="0"/>
              </a:rPr>
              <a:t>MINA</a:t>
            </a:r>
          </a:p>
        </p:txBody>
      </p:sp>
      <p:sp>
        <p:nvSpPr>
          <p:cNvPr id="39965" name="Line 26"/>
          <p:cNvSpPr>
            <a:spLocks noChangeShapeType="1"/>
          </p:cNvSpPr>
          <p:nvPr/>
        </p:nvSpPr>
        <p:spPr bwMode="auto">
          <a:xfrm>
            <a:off x="200026" y="2325688"/>
            <a:ext cx="576263" cy="457200"/>
          </a:xfrm>
          <a:prstGeom prst="line">
            <a:avLst/>
          </a:prstGeom>
          <a:noFill/>
          <a:ln w="28575">
            <a:solidFill>
              <a:srgbClr val="FF0000"/>
            </a:solidFill>
            <a:round/>
            <a:headEnd/>
            <a:tailEnd/>
          </a:ln>
        </p:spPr>
        <p:txBody>
          <a:bodyPr/>
          <a:lstStyle/>
          <a:p>
            <a:endParaRPr lang="en-US"/>
          </a:p>
        </p:txBody>
      </p:sp>
      <p:sp>
        <p:nvSpPr>
          <p:cNvPr id="39966" name="Line 27"/>
          <p:cNvSpPr>
            <a:spLocks noChangeShapeType="1"/>
          </p:cNvSpPr>
          <p:nvPr/>
        </p:nvSpPr>
        <p:spPr bwMode="auto">
          <a:xfrm flipH="1">
            <a:off x="34925" y="2782888"/>
            <a:ext cx="741363" cy="0"/>
          </a:xfrm>
          <a:prstGeom prst="line">
            <a:avLst/>
          </a:prstGeom>
          <a:noFill/>
          <a:ln w="28575">
            <a:solidFill>
              <a:srgbClr val="FF0000"/>
            </a:solidFill>
            <a:round/>
            <a:headEnd/>
            <a:tailEnd/>
          </a:ln>
        </p:spPr>
        <p:txBody>
          <a:bodyPr/>
          <a:lstStyle/>
          <a:p>
            <a:endParaRPr lang="en-US"/>
          </a:p>
        </p:txBody>
      </p:sp>
      <p:pic>
        <p:nvPicPr>
          <p:cNvPr id="39967" name="Picture 28" descr="For412"/>
          <p:cNvPicPr>
            <a:picLocks noChangeAspect="1" noChangeArrowheads="1" noCrop="1"/>
          </p:cNvPicPr>
          <p:nvPr/>
        </p:nvPicPr>
        <p:blipFill>
          <a:blip r:embed="rId4">
            <a:lum bright="-2000" contrast="80000"/>
          </a:blip>
          <a:srcRect/>
          <a:stretch>
            <a:fillRect/>
          </a:stretch>
        </p:blipFill>
        <p:spPr bwMode="auto">
          <a:xfrm rot="9098370">
            <a:off x="4959351" y="3852863"/>
            <a:ext cx="368300" cy="152400"/>
          </a:xfrm>
          <a:prstGeom prst="rect">
            <a:avLst/>
          </a:prstGeom>
          <a:noFill/>
          <a:ln w="9525">
            <a:noFill/>
            <a:miter lim="800000"/>
            <a:headEnd/>
            <a:tailEnd/>
          </a:ln>
        </p:spPr>
      </p:pic>
      <p:pic>
        <p:nvPicPr>
          <p:cNvPr id="39968" name="Picture 29" descr="For412"/>
          <p:cNvPicPr>
            <a:picLocks noChangeAspect="1" noChangeArrowheads="1" noCrop="1"/>
          </p:cNvPicPr>
          <p:nvPr/>
        </p:nvPicPr>
        <p:blipFill>
          <a:blip r:embed="rId4"/>
          <a:srcRect/>
          <a:stretch>
            <a:fillRect/>
          </a:stretch>
        </p:blipFill>
        <p:spPr bwMode="auto">
          <a:xfrm rot="-1362653">
            <a:off x="5153026" y="3922713"/>
            <a:ext cx="338138" cy="152400"/>
          </a:xfrm>
          <a:prstGeom prst="rect">
            <a:avLst/>
          </a:prstGeom>
          <a:noFill/>
          <a:ln w="9525">
            <a:noFill/>
            <a:miter lim="800000"/>
            <a:headEnd/>
            <a:tailEnd/>
          </a:ln>
        </p:spPr>
      </p:pic>
      <p:sp>
        <p:nvSpPr>
          <p:cNvPr id="39969" name="Line 33"/>
          <p:cNvSpPr>
            <a:spLocks noChangeShapeType="1"/>
          </p:cNvSpPr>
          <p:nvPr/>
        </p:nvSpPr>
        <p:spPr bwMode="auto">
          <a:xfrm flipH="1">
            <a:off x="34926" y="2325688"/>
            <a:ext cx="165100" cy="228600"/>
          </a:xfrm>
          <a:prstGeom prst="line">
            <a:avLst/>
          </a:prstGeom>
          <a:noFill/>
          <a:ln w="28575">
            <a:solidFill>
              <a:srgbClr val="FF0000"/>
            </a:solidFill>
            <a:round/>
            <a:headEnd/>
            <a:tailEnd/>
          </a:ln>
        </p:spPr>
        <p:txBody>
          <a:bodyPr/>
          <a:lstStyle/>
          <a:p>
            <a:endParaRPr lang="en-US"/>
          </a:p>
        </p:txBody>
      </p:sp>
      <p:sp>
        <p:nvSpPr>
          <p:cNvPr id="64" name="Rectangle 63"/>
          <p:cNvSpPr/>
          <p:nvPr/>
        </p:nvSpPr>
        <p:spPr>
          <a:xfrm>
            <a:off x="2357438" y="0"/>
            <a:ext cx="4286250" cy="1071565"/>
          </a:xfrm>
          <a:prstGeom prst="rect">
            <a:avLst/>
          </a:prstGeom>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002060"/>
                </a:solidFill>
              </a:rPr>
              <a:t>PENEMPATAN POS MABIT </a:t>
            </a:r>
          </a:p>
          <a:p>
            <a:pPr algn="ctr">
              <a:defRPr/>
            </a:pPr>
            <a:r>
              <a:rPr lang="en-US" sz="2400" b="1" dirty="0">
                <a:solidFill>
                  <a:srgbClr val="002060"/>
                </a:solidFill>
              </a:rPr>
              <a:t>MUZDALIFAH</a:t>
            </a:r>
          </a:p>
        </p:txBody>
      </p:sp>
      <p:sp>
        <p:nvSpPr>
          <p:cNvPr id="81" name="Oval 8"/>
          <p:cNvSpPr>
            <a:spLocks noChangeArrowheads="1"/>
          </p:cNvSpPr>
          <p:nvPr/>
        </p:nvSpPr>
        <p:spPr bwMode="auto">
          <a:xfrm>
            <a:off x="13823" y="6463169"/>
            <a:ext cx="381000" cy="381000"/>
          </a:xfrm>
          <a:prstGeom prst="ellipse">
            <a:avLst/>
          </a:prstGeom>
          <a:solidFill>
            <a:srgbClr val="EAEAEA"/>
          </a:solidFill>
          <a:ln w="28575">
            <a:solidFill>
              <a:srgbClr val="000066"/>
            </a:solidFill>
            <a:round/>
            <a:headEnd/>
            <a:tailEnd/>
          </a:ln>
          <a:effectLst/>
        </p:spPr>
        <p:txBody>
          <a:bodyPr wrap="none"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fld id="{600F2C8D-E0C2-4CBF-96AA-734A9F8CE6E6}" type="slidenum">
              <a:rPr lang="en-US" sz="1600" kern="0">
                <a:ln w="11430"/>
                <a:solidFill>
                  <a:srgbClr val="000000"/>
                </a:solidFill>
                <a:latin typeface="Arial"/>
              </a:rPr>
              <a:pPr algn="ctr" fontAlgn="auto">
                <a:spcBef>
                  <a:spcPts val="0"/>
                </a:spcBef>
                <a:spcAft>
                  <a:spcPts val="0"/>
                </a:spcAft>
                <a:defRPr/>
              </a:pPr>
              <a:t>50</a:t>
            </a:fld>
            <a:endParaRPr lang="en-US" sz="1600" kern="0">
              <a:ln w="11430"/>
              <a:solidFill>
                <a:srgbClr val="000000"/>
              </a:solidFill>
              <a:latin typeface="Arial"/>
            </a:endParaRPr>
          </a:p>
        </p:txBody>
      </p:sp>
    </p:spTree>
  </p:cSld>
  <p:clrMapOvr>
    <a:masterClrMapping/>
  </p:clrMapOvr>
  <p:transition>
    <p:pull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14400" y="47374"/>
            <a:ext cx="7772400" cy="714626"/>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en-US" sz="1800" b="1" dirty="0">
                <a:solidFill>
                  <a:srgbClr val="FFFF00"/>
                </a:solidFill>
              </a:rPr>
              <a:t>JALUR </a:t>
            </a:r>
            <a:r>
              <a:rPr lang="en-US" sz="1800" b="1" dirty="0" smtClean="0">
                <a:solidFill>
                  <a:srgbClr val="FFFF00"/>
                </a:solidFill>
              </a:rPr>
              <a:t>HIJAU YANG DIDUGA DILALUI KORBAN</a:t>
            </a:r>
            <a:br>
              <a:rPr lang="en-US" sz="1800" b="1" dirty="0" smtClean="0">
                <a:solidFill>
                  <a:srgbClr val="FFFF00"/>
                </a:solidFill>
              </a:rPr>
            </a:br>
            <a:r>
              <a:rPr lang="en-US" sz="1800" b="1" dirty="0" smtClean="0">
                <a:solidFill>
                  <a:srgbClr val="FFFF00"/>
                </a:solidFill>
              </a:rPr>
              <a:t> PERISTIWA MINA</a:t>
            </a:r>
            <a:endParaRPr lang="en-US" sz="1800" b="1" dirty="0">
              <a:solidFill>
                <a:srgbClr val="FFFF00"/>
              </a:solidFill>
            </a:endParaRPr>
          </a:p>
        </p:txBody>
      </p:sp>
      <p:sp>
        <p:nvSpPr>
          <p:cNvPr id="4" name="Slide Number Placeholder 3"/>
          <p:cNvSpPr>
            <a:spLocks noGrp="1"/>
          </p:cNvSpPr>
          <p:nvPr>
            <p:ph type="sldNum" sz="quarter" idx="12"/>
          </p:nvPr>
        </p:nvSpPr>
        <p:spPr/>
        <p:txBody>
          <a:bodyPr/>
          <a:lstStyle/>
          <a:p>
            <a:fld id="{464CBDA8-B4CA-4E73-9660-C6C8C555491C}" type="slidenum">
              <a:rPr lang="en-US" smtClean="0"/>
              <a:pPr/>
              <a:t>51</a:t>
            </a:fld>
            <a:endParaRPr lang="id-ID" dirty="0"/>
          </a:p>
        </p:txBody>
      </p:sp>
      <p:pic>
        <p:nvPicPr>
          <p:cNvPr id="9" name="Picture 13" descr="MINA.jpg"/>
          <p:cNvPicPr>
            <a:picLocks noChangeAspect="1"/>
          </p:cNvPicPr>
          <p:nvPr/>
        </p:nvPicPr>
        <p:blipFill>
          <a:blip r:embed="rId2" cstate="print"/>
          <a:srcRect/>
          <a:stretch>
            <a:fillRect/>
          </a:stretch>
        </p:blipFill>
        <p:spPr bwMode="auto">
          <a:xfrm>
            <a:off x="1400175" y="902524"/>
            <a:ext cx="6858000" cy="5955477"/>
          </a:xfrm>
          <a:prstGeom prst="rect">
            <a:avLst/>
          </a:prstGeom>
          <a:noFill/>
          <a:ln w="9525">
            <a:solidFill>
              <a:srgbClr val="000000"/>
            </a:solidFill>
            <a:miter lim="800000"/>
            <a:headEnd/>
            <a:tailEnd/>
          </a:ln>
        </p:spPr>
      </p:pic>
      <p:sp>
        <p:nvSpPr>
          <p:cNvPr id="10" name="TextBox 3"/>
          <p:cNvSpPr txBox="1">
            <a:spLocks noChangeArrowheads="1"/>
          </p:cNvSpPr>
          <p:nvPr/>
        </p:nvSpPr>
        <p:spPr bwMode="auto">
          <a:xfrm>
            <a:off x="3114649" y="1447802"/>
            <a:ext cx="2517036" cy="523220"/>
          </a:xfrm>
          <a:prstGeom prst="rect">
            <a:avLst/>
          </a:prstGeom>
          <a:noFill/>
          <a:ln w="9525">
            <a:noFill/>
            <a:miter lim="800000"/>
            <a:headEnd/>
            <a:tailEnd/>
          </a:ln>
        </p:spPr>
        <p:txBody>
          <a:bodyPr wrap="none">
            <a:spAutoFit/>
          </a:bodyPr>
          <a:lstStyle/>
          <a:p>
            <a:pPr algn="ctr"/>
            <a:r>
              <a:rPr lang="en-US" sz="1400" dirty="0">
                <a:solidFill>
                  <a:srgbClr val="FFFF00"/>
                </a:solidFill>
                <a:latin typeface="Arial Black" pitchFamily="34" charset="0"/>
              </a:rPr>
              <a:t>PERKEMAHAN JEMAAH</a:t>
            </a:r>
          </a:p>
          <a:p>
            <a:pPr algn="ctr"/>
            <a:r>
              <a:rPr lang="en-US" sz="1400" dirty="0">
                <a:solidFill>
                  <a:srgbClr val="FFFF00"/>
                </a:solidFill>
                <a:latin typeface="Arial Black" pitchFamily="34" charset="0"/>
              </a:rPr>
              <a:t>HAJI INDONESIA</a:t>
            </a:r>
          </a:p>
        </p:txBody>
      </p:sp>
      <p:sp>
        <p:nvSpPr>
          <p:cNvPr id="11" name="TextBox 6"/>
          <p:cNvSpPr txBox="1">
            <a:spLocks noChangeArrowheads="1"/>
          </p:cNvSpPr>
          <p:nvPr/>
        </p:nvSpPr>
        <p:spPr bwMode="auto">
          <a:xfrm>
            <a:off x="6275496" y="5786442"/>
            <a:ext cx="1375762" cy="307777"/>
          </a:xfrm>
          <a:prstGeom prst="rect">
            <a:avLst/>
          </a:prstGeom>
          <a:noFill/>
          <a:ln w="9525">
            <a:noFill/>
            <a:miter lim="800000"/>
            <a:headEnd/>
            <a:tailEnd/>
          </a:ln>
        </p:spPr>
        <p:txBody>
          <a:bodyPr wrap="none">
            <a:spAutoFit/>
          </a:bodyPr>
          <a:lstStyle/>
          <a:p>
            <a:pPr algn="ctr"/>
            <a:r>
              <a:rPr lang="en-US" sz="1400" dirty="0" smtClean="0">
                <a:solidFill>
                  <a:srgbClr val="FFFF00"/>
                </a:solidFill>
                <a:latin typeface="Arial Black" pitchFamily="34" charset="0"/>
              </a:rPr>
              <a:t>MINA JADID</a:t>
            </a:r>
            <a:endParaRPr lang="en-US" sz="1400" dirty="0">
              <a:solidFill>
                <a:srgbClr val="FFFF00"/>
              </a:solidFill>
              <a:latin typeface="Arial Black" pitchFamily="34" charset="0"/>
            </a:endParaRPr>
          </a:p>
        </p:txBody>
      </p:sp>
      <p:sp>
        <p:nvSpPr>
          <p:cNvPr id="12" name="Freeform 11"/>
          <p:cNvSpPr/>
          <p:nvPr/>
        </p:nvSpPr>
        <p:spPr>
          <a:xfrm>
            <a:off x="1414789" y="1523134"/>
            <a:ext cx="1033463" cy="438150"/>
          </a:xfrm>
          <a:custGeom>
            <a:avLst/>
            <a:gdLst>
              <a:gd name="connsiteX0" fmla="*/ 1378290 w 1378290"/>
              <a:gd name="connsiteY0" fmla="*/ 437871 h 437871"/>
              <a:gd name="connsiteX1" fmla="*/ 851953 w 1378290"/>
              <a:gd name="connsiteY1" fmla="*/ 210386 h 437871"/>
              <a:gd name="connsiteX2" fmla="*/ 388062 w 1378290"/>
              <a:gd name="connsiteY2" fmla="*/ 23046 h 437871"/>
              <a:gd name="connsiteX3" fmla="*/ 182880 w 1378290"/>
              <a:gd name="connsiteY3" fmla="*/ 72111 h 437871"/>
              <a:gd name="connsiteX4" fmla="*/ 182880 w 1378290"/>
              <a:gd name="connsiteY4" fmla="*/ 72111 h 437871"/>
              <a:gd name="connsiteX5" fmla="*/ 0 w 1378290"/>
              <a:gd name="connsiteY5" fmla="*/ 281754 h 437871"/>
              <a:gd name="connsiteX6" fmla="*/ 0 w 1378290"/>
              <a:gd name="connsiteY6" fmla="*/ 281754 h 43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290" h="437871">
                <a:moveTo>
                  <a:pt x="1378290" y="437871"/>
                </a:moveTo>
                <a:lnTo>
                  <a:pt x="851953" y="210386"/>
                </a:lnTo>
                <a:cubicBezTo>
                  <a:pt x="686915" y="141249"/>
                  <a:pt x="499574" y="46092"/>
                  <a:pt x="388062" y="23046"/>
                </a:cubicBezTo>
                <a:cubicBezTo>
                  <a:pt x="276550" y="0"/>
                  <a:pt x="182880" y="72111"/>
                  <a:pt x="182880" y="72111"/>
                </a:cubicBezTo>
                <a:lnTo>
                  <a:pt x="182880" y="72111"/>
                </a:lnTo>
                <a:lnTo>
                  <a:pt x="0" y="281754"/>
                </a:lnTo>
                <a:lnTo>
                  <a:pt x="0" y="281754"/>
                </a:lnTo>
              </a:path>
            </a:pathLst>
          </a:custGeom>
          <a:ln w="31750">
            <a:solidFill>
              <a:srgbClr val="FF00FF"/>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 name="TextBox 12"/>
          <p:cNvSpPr txBox="1">
            <a:spLocks noChangeArrowheads="1"/>
          </p:cNvSpPr>
          <p:nvPr/>
        </p:nvSpPr>
        <p:spPr bwMode="auto">
          <a:xfrm>
            <a:off x="1308243" y="2057404"/>
            <a:ext cx="963726" cy="461665"/>
          </a:xfrm>
          <a:prstGeom prst="rect">
            <a:avLst/>
          </a:prstGeom>
          <a:noFill/>
          <a:ln w="9525">
            <a:noFill/>
            <a:miter lim="800000"/>
            <a:headEnd/>
            <a:tailEnd/>
          </a:ln>
        </p:spPr>
        <p:txBody>
          <a:bodyPr wrap="none">
            <a:spAutoFit/>
          </a:bodyPr>
          <a:lstStyle/>
          <a:p>
            <a:pPr algn="ctr"/>
            <a:r>
              <a:rPr lang="en-US" sz="1200">
                <a:solidFill>
                  <a:srgbClr val="FF00FF"/>
                </a:solidFill>
                <a:latin typeface="Arial Black" pitchFamily="34" charset="0"/>
              </a:rPr>
              <a:t>ARAH KE</a:t>
            </a:r>
          </a:p>
          <a:p>
            <a:pPr algn="ctr"/>
            <a:r>
              <a:rPr lang="en-US" sz="1200">
                <a:solidFill>
                  <a:srgbClr val="FF00FF"/>
                </a:solidFill>
                <a:latin typeface="Arial Black" pitchFamily="34" charset="0"/>
              </a:rPr>
              <a:t> HARAM</a:t>
            </a:r>
          </a:p>
        </p:txBody>
      </p:sp>
      <p:sp>
        <p:nvSpPr>
          <p:cNvPr id="14" name="Freeform 13"/>
          <p:cNvSpPr/>
          <p:nvPr/>
        </p:nvSpPr>
        <p:spPr>
          <a:xfrm>
            <a:off x="3871480" y="2930237"/>
            <a:ext cx="3596879" cy="2828925"/>
          </a:xfrm>
          <a:custGeom>
            <a:avLst/>
            <a:gdLst>
              <a:gd name="connsiteX0" fmla="*/ 4797083 w 4797083"/>
              <a:gd name="connsiteY0" fmla="*/ 2490696 h 2828321"/>
              <a:gd name="connsiteX1" fmla="*/ 4726745 w 4797083"/>
              <a:gd name="connsiteY1" fmla="*/ 2532900 h 2828321"/>
              <a:gd name="connsiteX2" fmla="*/ 4642338 w 4797083"/>
              <a:gd name="connsiteY2" fmla="*/ 2561035 h 2828321"/>
              <a:gd name="connsiteX3" fmla="*/ 4600135 w 4797083"/>
              <a:gd name="connsiteY3" fmla="*/ 2589170 h 2828321"/>
              <a:gd name="connsiteX4" fmla="*/ 4515729 w 4797083"/>
              <a:gd name="connsiteY4" fmla="*/ 2617306 h 2828321"/>
              <a:gd name="connsiteX5" fmla="*/ 4473526 w 4797083"/>
              <a:gd name="connsiteY5" fmla="*/ 2631373 h 2828321"/>
              <a:gd name="connsiteX6" fmla="*/ 4332849 w 4797083"/>
              <a:gd name="connsiteY6" fmla="*/ 2673576 h 2828321"/>
              <a:gd name="connsiteX7" fmla="*/ 4290646 w 4797083"/>
              <a:gd name="connsiteY7" fmla="*/ 2687644 h 2828321"/>
              <a:gd name="connsiteX8" fmla="*/ 4248443 w 4797083"/>
              <a:gd name="connsiteY8" fmla="*/ 2701712 h 2828321"/>
              <a:gd name="connsiteX9" fmla="*/ 4206240 w 4797083"/>
              <a:gd name="connsiteY9" fmla="*/ 2729847 h 2828321"/>
              <a:gd name="connsiteX10" fmla="*/ 4121834 w 4797083"/>
              <a:gd name="connsiteY10" fmla="*/ 2757983 h 2828321"/>
              <a:gd name="connsiteX11" fmla="*/ 4079631 w 4797083"/>
              <a:gd name="connsiteY11" fmla="*/ 2786118 h 2828321"/>
              <a:gd name="connsiteX12" fmla="*/ 3995225 w 4797083"/>
              <a:gd name="connsiteY12" fmla="*/ 2814253 h 2828321"/>
              <a:gd name="connsiteX13" fmla="*/ 3953022 w 4797083"/>
              <a:gd name="connsiteY13" fmla="*/ 2828321 h 2828321"/>
              <a:gd name="connsiteX14" fmla="*/ 3910818 w 4797083"/>
              <a:gd name="connsiteY14" fmla="*/ 2814253 h 2828321"/>
              <a:gd name="connsiteX15" fmla="*/ 3826412 w 4797083"/>
              <a:gd name="connsiteY15" fmla="*/ 2757983 h 2828321"/>
              <a:gd name="connsiteX16" fmla="*/ 3770142 w 4797083"/>
              <a:gd name="connsiteY16" fmla="*/ 2701712 h 2828321"/>
              <a:gd name="connsiteX17" fmla="*/ 3756074 w 4797083"/>
              <a:gd name="connsiteY17" fmla="*/ 2659509 h 2828321"/>
              <a:gd name="connsiteX18" fmla="*/ 3727938 w 4797083"/>
              <a:gd name="connsiteY18" fmla="*/ 2631373 h 2828321"/>
              <a:gd name="connsiteX19" fmla="*/ 3643532 w 4797083"/>
              <a:gd name="connsiteY19" fmla="*/ 2575103 h 2828321"/>
              <a:gd name="connsiteX20" fmla="*/ 3615397 w 4797083"/>
              <a:gd name="connsiteY20" fmla="*/ 2546967 h 2828321"/>
              <a:gd name="connsiteX21" fmla="*/ 3573194 w 4797083"/>
              <a:gd name="connsiteY21" fmla="*/ 2532900 h 2828321"/>
              <a:gd name="connsiteX22" fmla="*/ 3545058 w 4797083"/>
              <a:gd name="connsiteY22" fmla="*/ 2504764 h 2828321"/>
              <a:gd name="connsiteX23" fmla="*/ 3502855 w 4797083"/>
              <a:gd name="connsiteY23" fmla="*/ 2490696 h 2828321"/>
              <a:gd name="connsiteX24" fmla="*/ 3460652 w 4797083"/>
              <a:gd name="connsiteY24" fmla="*/ 2462561 h 2828321"/>
              <a:gd name="connsiteX25" fmla="*/ 3446585 w 4797083"/>
              <a:gd name="connsiteY25" fmla="*/ 2420358 h 2828321"/>
              <a:gd name="connsiteX26" fmla="*/ 3334043 w 4797083"/>
              <a:gd name="connsiteY26" fmla="*/ 2335952 h 2828321"/>
              <a:gd name="connsiteX27" fmla="*/ 3291840 w 4797083"/>
              <a:gd name="connsiteY27" fmla="*/ 2321884 h 2828321"/>
              <a:gd name="connsiteX28" fmla="*/ 3249637 w 4797083"/>
              <a:gd name="connsiteY28" fmla="*/ 2293749 h 2828321"/>
              <a:gd name="connsiteX29" fmla="*/ 3221502 w 4797083"/>
              <a:gd name="connsiteY29" fmla="*/ 2265613 h 2828321"/>
              <a:gd name="connsiteX30" fmla="*/ 3137095 w 4797083"/>
              <a:gd name="connsiteY30" fmla="*/ 2237478 h 2828321"/>
              <a:gd name="connsiteX31" fmla="*/ 3094892 w 4797083"/>
              <a:gd name="connsiteY31" fmla="*/ 2223410 h 2828321"/>
              <a:gd name="connsiteX32" fmla="*/ 3080825 w 4797083"/>
              <a:gd name="connsiteY32" fmla="*/ 2181207 h 2828321"/>
              <a:gd name="connsiteX33" fmla="*/ 2982351 w 4797083"/>
              <a:gd name="connsiteY33" fmla="*/ 2110869 h 2828321"/>
              <a:gd name="connsiteX34" fmla="*/ 2897945 w 4797083"/>
              <a:gd name="connsiteY34" fmla="*/ 2054598 h 2828321"/>
              <a:gd name="connsiteX35" fmla="*/ 2869809 w 4797083"/>
              <a:gd name="connsiteY35" fmla="*/ 2026463 h 2828321"/>
              <a:gd name="connsiteX36" fmla="*/ 2827606 w 4797083"/>
              <a:gd name="connsiteY36" fmla="*/ 2012395 h 2828321"/>
              <a:gd name="connsiteX37" fmla="*/ 2785403 w 4797083"/>
              <a:gd name="connsiteY37" fmla="*/ 1984260 h 2828321"/>
              <a:gd name="connsiteX38" fmla="*/ 2729132 w 4797083"/>
              <a:gd name="connsiteY38" fmla="*/ 1927989 h 2828321"/>
              <a:gd name="connsiteX39" fmla="*/ 2686929 w 4797083"/>
              <a:gd name="connsiteY39" fmla="*/ 1913921 h 2828321"/>
              <a:gd name="connsiteX40" fmla="*/ 2616591 w 4797083"/>
              <a:gd name="connsiteY40" fmla="*/ 1857650 h 2828321"/>
              <a:gd name="connsiteX41" fmla="*/ 2588455 w 4797083"/>
              <a:gd name="connsiteY41" fmla="*/ 1829515 h 2828321"/>
              <a:gd name="connsiteX42" fmla="*/ 2504049 w 4797083"/>
              <a:gd name="connsiteY42" fmla="*/ 1801380 h 2828321"/>
              <a:gd name="connsiteX43" fmla="*/ 2461846 w 4797083"/>
              <a:gd name="connsiteY43" fmla="*/ 1787312 h 2828321"/>
              <a:gd name="connsiteX44" fmla="*/ 2433711 w 4797083"/>
              <a:gd name="connsiteY44" fmla="*/ 1759176 h 2828321"/>
              <a:gd name="connsiteX45" fmla="*/ 2349305 w 4797083"/>
              <a:gd name="connsiteY45" fmla="*/ 1731041 h 2828321"/>
              <a:gd name="connsiteX46" fmla="*/ 2293034 w 4797083"/>
              <a:gd name="connsiteY46" fmla="*/ 1674770 h 2828321"/>
              <a:gd name="connsiteX47" fmla="*/ 2278966 w 4797083"/>
              <a:gd name="connsiteY47" fmla="*/ 1632567 h 2828321"/>
              <a:gd name="connsiteX48" fmla="*/ 2236763 w 4797083"/>
              <a:gd name="connsiteY48" fmla="*/ 1618500 h 2828321"/>
              <a:gd name="connsiteX49" fmla="*/ 2138289 w 4797083"/>
              <a:gd name="connsiteY49" fmla="*/ 1505958 h 2828321"/>
              <a:gd name="connsiteX50" fmla="*/ 2124222 w 4797083"/>
              <a:gd name="connsiteY50" fmla="*/ 1463755 h 2828321"/>
              <a:gd name="connsiteX51" fmla="*/ 2053883 w 4797083"/>
              <a:gd name="connsiteY51" fmla="*/ 1421552 h 2828321"/>
              <a:gd name="connsiteX52" fmla="*/ 2025748 w 4797083"/>
              <a:gd name="connsiteY52" fmla="*/ 1393416 h 2828321"/>
              <a:gd name="connsiteX53" fmla="*/ 1983545 w 4797083"/>
              <a:gd name="connsiteY53" fmla="*/ 1379349 h 2828321"/>
              <a:gd name="connsiteX54" fmla="*/ 1927274 w 4797083"/>
              <a:gd name="connsiteY54" fmla="*/ 1309010 h 2828321"/>
              <a:gd name="connsiteX55" fmla="*/ 1842868 w 4797083"/>
              <a:gd name="connsiteY55" fmla="*/ 1280875 h 2828321"/>
              <a:gd name="connsiteX56" fmla="*/ 1828800 w 4797083"/>
              <a:gd name="connsiteY56" fmla="*/ 1238672 h 2828321"/>
              <a:gd name="connsiteX57" fmla="*/ 1786597 w 4797083"/>
              <a:gd name="connsiteY57" fmla="*/ 1224604 h 2828321"/>
              <a:gd name="connsiteX58" fmla="*/ 1744394 w 4797083"/>
              <a:gd name="connsiteY58" fmla="*/ 1196469 h 2828321"/>
              <a:gd name="connsiteX59" fmla="*/ 1716258 w 4797083"/>
              <a:gd name="connsiteY59" fmla="*/ 1168333 h 2828321"/>
              <a:gd name="connsiteX60" fmla="*/ 1674055 w 4797083"/>
              <a:gd name="connsiteY60" fmla="*/ 1154266 h 2828321"/>
              <a:gd name="connsiteX61" fmla="*/ 1645920 w 4797083"/>
              <a:gd name="connsiteY61" fmla="*/ 1126130 h 2828321"/>
              <a:gd name="connsiteX62" fmla="*/ 1603717 w 4797083"/>
              <a:gd name="connsiteY62" fmla="*/ 1041724 h 2828321"/>
              <a:gd name="connsiteX63" fmla="*/ 1561514 w 4797083"/>
              <a:gd name="connsiteY63" fmla="*/ 1027656 h 2828321"/>
              <a:gd name="connsiteX64" fmla="*/ 1519311 w 4797083"/>
              <a:gd name="connsiteY64" fmla="*/ 943250 h 2828321"/>
              <a:gd name="connsiteX65" fmla="*/ 1477108 w 4797083"/>
              <a:gd name="connsiteY65" fmla="*/ 929183 h 2828321"/>
              <a:gd name="connsiteX66" fmla="*/ 1406769 w 4797083"/>
              <a:gd name="connsiteY66" fmla="*/ 872912 h 2828321"/>
              <a:gd name="connsiteX67" fmla="*/ 1378634 w 4797083"/>
              <a:gd name="connsiteY67" fmla="*/ 844776 h 2828321"/>
              <a:gd name="connsiteX68" fmla="*/ 1336431 w 4797083"/>
              <a:gd name="connsiteY68" fmla="*/ 830709 h 2828321"/>
              <a:gd name="connsiteX69" fmla="*/ 1266092 w 4797083"/>
              <a:gd name="connsiteY69" fmla="*/ 774438 h 2828321"/>
              <a:gd name="connsiteX70" fmla="*/ 1223889 w 4797083"/>
              <a:gd name="connsiteY70" fmla="*/ 760370 h 2828321"/>
              <a:gd name="connsiteX71" fmla="*/ 1167618 w 4797083"/>
              <a:gd name="connsiteY71" fmla="*/ 690032 h 2828321"/>
              <a:gd name="connsiteX72" fmla="*/ 1139483 w 4797083"/>
              <a:gd name="connsiteY72" fmla="*/ 647829 h 2828321"/>
              <a:gd name="connsiteX73" fmla="*/ 1083212 w 4797083"/>
              <a:gd name="connsiteY73" fmla="*/ 591558 h 2828321"/>
              <a:gd name="connsiteX74" fmla="*/ 984738 w 4797083"/>
              <a:gd name="connsiteY74" fmla="*/ 479016 h 2828321"/>
              <a:gd name="connsiteX75" fmla="*/ 942535 w 4797083"/>
              <a:gd name="connsiteY75" fmla="*/ 464949 h 2828321"/>
              <a:gd name="connsiteX76" fmla="*/ 914400 w 4797083"/>
              <a:gd name="connsiteY76" fmla="*/ 436813 h 2828321"/>
              <a:gd name="connsiteX77" fmla="*/ 886265 w 4797083"/>
              <a:gd name="connsiteY77" fmla="*/ 394610 h 2828321"/>
              <a:gd name="connsiteX78" fmla="*/ 844062 w 4797083"/>
              <a:gd name="connsiteY78" fmla="*/ 380543 h 2828321"/>
              <a:gd name="connsiteX79" fmla="*/ 815926 w 4797083"/>
              <a:gd name="connsiteY79" fmla="*/ 352407 h 2828321"/>
              <a:gd name="connsiteX80" fmla="*/ 717452 w 4797083"/>
              <a:gd name="connsiteY80" fmla="*/ 324272 h 2828321"/>
              <a:gd name="connsiteX81" fmla="*/ 633046 w 4797083"/>
              <a:gd name="connsiteY81" fmla="*/ 296136 h 2828321"/>
              <a:gd name="connsiteX82" fmla="*/ 590843 w 4797083"/>
              <a:gd name="connsiteY82" fmla="*/ 282069 h 2828321"/>
              <a:gd name="connsiteX83" fmla="*/ 576775 w 4797083"/>
              <a:gd name="connsiteY83" fmla="*/ 239866 h 2828321"/>
              <a:gd name="connsiteX84" fmla="*/ 534572 w 4797083"/>
              <a:gd name="connsiteY84" fmla="*/ 225798 h 2828321"/>
              <a:gd name="connsiteX85" fmla="*/ 492369 w 4797083"/>
              <a:gd name="connsiteY85" fmla="*/ 197663 h 2828321"/>
              <a:gd name="connsiteX86" fmla="*/ 407963 w 4797083"/>
              <a:gd name="connsiteY86" fmla="*/ 169527 h 2828321"/>
              <a:gd name="connsiteX87" fmla="*/ 365760 w 4797083"/>
              <a:gd name="connsiteY87" fmla="*/ 141392 h 2828321"/>
              <a:gd name="connsiteX88" fmla="*/ 239151 w 4797083"/>
              <a:gd name="connsiteY88" fmla="*/ 99189 h 2828321"/>
              <a:gd name="connsiteX89" fmla="*/ 196948 w 4797083"/>
              <a:gd name="connsiteY89" fmla="*/ 85121 h 2828321"/>
              <a:gd name="connsiteX90" fmla="*/ 84406 w 4797083"/>
              <a:gd name="connsiteY90" fmla="*/ 28850 h 2828321"/>
              <a:gd name="connsiteX91" fmla="*/ 84406 w 4797083"/>
              <a:gd name="connsiteY91" fmla="*/ 28850 h 2828321"/>
              <a:gd name="connsiteX92" fmla="*/ 0 w 4797083"/>
              <a:gd name="connsiteY92" fmla="*/ 715 h 282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797083" h="2828321">
                <a:moveTo>
                  <a:pt x="4797083" y="2490696"/>
                </a:moveTo>
                <a:cubicBezTo>
                  <a:pt x="4773637" y="2504764"/>
                  <a:pt x="4751637" y="2521585"/>
                  <a:pt x="4726745" y="2532900"/>
                </a:cubicBezTo>
                <a:cubicBezTo>
                  <a:pt x="4699746" y="2545172"/>
                  <a:pt x="4667015" y="2544584"/>
                  <a:pt x="4642338" y="2561035"/>
                </a:cubicBezTo>
                <a:cubicBezTo>
                  <a:pt x="4628270" y="2570413"/>
                  <a:pt x="4615585" y="2582303"/>
                  <a:pt x="4600135" y="2589170"/>
                </a:cubicBezTo>
                <a:cubicBezTo>
                  <a:pt x="4573034" y="2601215"/>
                  <a:pt x="4543864" y="2607928"/>
                  <a:pt x="4515729" y="2617306"/>
                </a:cubicBezTo>
                <a:cubicBezTo>
                  <a:pt x="4501661" y="2621995"/>
                  <a:pt x="4487912" y="2627776"/>
                  <a:pt x="4473526" y="2631373"/>
                </a:cubicBezTo>
                <a:cubicBezTo>
                  <a:pt x="4388486" y="2652633"/>
                  <a:pt x="4435592" y="2639328"/>
                  <a:pt x="4332849" y="2673576"/>
                </a:cubicBezTo>
                <a:lnTo>
                  <a:pt x="4290646" y="2687644"/>
                </a:lnTo>
                <a:cubicBezTo>
                  <a:pt x="4276578" y="2692333"/>
                  <a:pt x="4260781" y="2693487"/>
                  <a:pt x="4248443" y="2701712"/>
                </a:cubicBezTo>
                <a:cubicBezTo>
                  <a:pt x="4234375" y="2711090"/>
                  <a:pt x="4221690" y="2722980"/>
                  <a:pt x="4206240" y="2729847"/>
                </a:cubicBezTo>
                <a:cubicBezTo>
                  <a:pt x="4179139" y="2741892"/>
                  <a:pt x="4146510" y="2741532"/>
                  <a:pt x="4121834" y="2757983"/>
                </a:cubicBezTo>
                <a:cubicBezTo>
                  <a:pt x="4107766" y="2767361"/>
                  <a:pt x="4095081" y="2779251"/>
                  <a:pt x="4079631" y="2786118"/>
                </a:cubicBezTo>
                <a:cubicBezTo>
                  <a:pt x="4052530" y="2798163"/>
                  <a:pt x="4023360" y="2804875"/>
                  <a:pt x="3995225" y="2814253"/>
                </a:cubicBezTo>
                <a:lnTo>
                  <a:pt x="3953022" y="2828321"/>
                </a:lnTo>
                <a:cubicBezTo>
                  <a:pt x="3938954" y="2823632"/>
                  <a:pt x="3923781" y="2821455"/>
                  <a:pt x="3910818" y="2814253"/>
                </a:cubicBezTo>
                <a:cubicBezTo>
                  <a:pt x="3881259" y="2797831"/>
                  <a:pt x="3826412" y="2757983"/>
                  <a:pt x="3826412" y="2757983"/>
                </a:cubicBezTo>
                <a:cubicBezTo>
                  <a:pt x="3788901" y="2645444"/>
                  <a:pt x="3845168" y="2776738"/>
                  <a:pt x="3770142" y="2701712"/>
                </a:cubicBezTo>
                <a:cubicBezTo>
                  <a:pt x="3759657" y="2691227"/>
                  <a:pt x="3763703" y="2672224"/>
                  <a:pt x="3756074" y="2659509"/>
                </a:cubicBezTo>
                <a:cubicBezTo>
                  <a:pt x="3749250" y="2648136"/>
                  <a:pt x="3738549" y="2639331"/>
                  <a:pt x="3727938" y="2631373"/>
                </a:cubicBezTo>
                <a:cubicBezTo>
                  <a:pt x="3700886" y="2611084"/>
                  <a:pt x="3667442" y="2599014"/>
                  <a:pt x="3643532" y="2575103"/>
                </a:cubicBezTo>
                <a:cubicBezTo>
                  <a:pt x="3634154" y="2565724"/>
                  <a:pt x="3626770" y="2553791"/>
                  <a:pt x="3615397" y="2546967"/>
                </a:cubicBezTo>
                <a:cubicBezTo>
                  <a:pt x="3602682" y="2539338"/>
                  <a:pt x="3587262" y="2537589"/>
                  <a:pt x="3573194" y="2532900"/>
                </a:cubicBezTo>
                <a:cubicBezTo>
                  <a:pt x="3563815" y="2523521"/>
                  <a:pt x="3556431" y="2511588"/>
                  <a:pt x="3545058" y="2504764"/>
                </a:cubicBezTo>
                <a:cubicBezTo>
                  <a:pt x="3532343" y="2497135"/>
                  <a:pt x="3516118" y="2497328"/>
                  <a:pt x="3502855" y="2490696"/>
                </a:cubicBezTo>
                <a:cubicBezTo>
                  <a:pt x="3487733" y="2483135"/>
                  <a:pt x="3474720" y="2471939"/>
                  <a:pt x="3460652" y="2462561"/>
                </a:cubicBezTo>
                <a:cubicBezTo>
                  <a:pt x="3455963" y="2448493"/>
                  <a:pt x="3454214" y="2433073"/>
                  <a:pt x="3446585" y="2420358"/>
                </a:cubicBezTo>
                <a:cubicBezTo>
                  <a:pt x="3429922" y="2392586"/>
                  <a:pt x="3339274" y="2337696"/>
                  <a:pt x="3334043" y="2335952"/>
                </a:cubicBezTo>
                <a:cubicBezTo>
                  <a:pt x="3319975" y="2331263"/>
                  <a:pt x="3305103" y="2328516"/>
                  <a:pt x="3291840" y="2321884"/>
                </a:cubicBezTo>
                <a:cubicBezTo>
                  <a:pt x="3276718" y="2314323"/>
                  <a:pt x="3262839" y="2304311"/>
                  <a:pt x="3249637" y="2293749"/>
                </a:cubicBezTo>
                <a:cubicBezTo>
                  <a:pt x="3239280" y="2285463"/>
                  <a:pt x="3233365" y="2271544"/>
                  <a:pt x="3221502" y="2265613"/>
                </a:cubicBezTo>
                <a:cubicBezTo>
                  <a:pt x="3194976" y="2252350"/>
                  <a:pt x="3165231" y="2246856"/>
                  <a:pt x="3137095" y="2237478"/>
                </a:cubicBezTo>
                <a:lnTo>
                  <a:pt x="3094892" y="2223410"/>
                </a:lnTo>
                <a:cubicBezTo>
                  <a:pt x="3090203" y="2209342"/>
                  <a:pt x="3089444" y="2193274"/>
                  <a:pt x="3080825" y="2181207"/>
                </a:cubicBezTo>
                <a:cubicBezTo>
                  <a:pt x="3039102" y="2122795"/>
                  <a:pt x="3035725" y="2128660"/>
                  <a:pt x="2982351" y="2110869"/>
                </a:cubicBezTo>
                <a:cubicBezTo>
                  <a:pt x="2917842" y="2046360"/>
                  <a:pt x="3000142" y="2122729"/>
                  <a:pt x="2897945" y="2054598"/>
                </a:cubicBezTo>
                <a:cubicBezTo>
                  <a:pt x="2886909" y="2047241"/>
                  <a:pt x="2881182" y="2033287"/>
                  <a:pt x="2869809" y="2026463"/>
                </a:cubicBezTo>
                <a:cubicBezTo>
                  <a:pt x="2857093" y="2018834"/>
                  <a:pt x="2840869" y="2019027"/>
                  <a:pt x="2827606" y="2012395"/>
                </a:cubicBezTo>
                <a:cubicBezTo>
                  <a:pt x="2812484" y="2004834"/>
                  <a:pt x="2798240" y="1995263"/>
                  <a:pt x="2785403" y="1984260"/>
                </a:cubicBezTo>
                <a:cubicBezTo>
                  <a:pt x="2765263" y="1966997"/>
                  <a:pt x="2754297" y="1936378"/>
                  <a:pt x="2729132" y="1927989"/>
                </a:cubicBezTo>
                <a:lnTo>
                  <a:pt x="2686929" y="1913921"/>
                </a:lnTo>
                <a:cubicBezTo>
                  <a:pt x="2630894" y="1829868"/>
                  <a:pt x="2692089" y="1902949"/>
                  <a:pt x="2616591" y="1857650"/>
                </a:cubicBezTo>
                <a:cubicBezTo>
                  <a:pt x="2605218" y="1850826"/>
                  <a:pt x="2600318" y="1835446"/>
                  <a:pt x="2588455" y="1829515"/>
                </a:cubicBezTo>
                <a:cubicBezTo>
                  <a:pt x="2561929" y="1816252"/>
                  <a:pt x="2532184" y="1810758"/>
                  <a:pt x="2504049" y="1801380"/>
                </a:cubicBezTo>
                <a:lnTo>
                  <a:pt x="2461846" y="1787312"/>
                </a:lnTo>
                <a:cubicBezTo>
                  <a:pt x="2452468" y="1777933"/>
                  <a:pt x="2445574" y="1765108"/>
                  <a:pt x="2433711" y="1759176"/>
                </a:cubicBezTo>
                <a:cubicBezTo>
                  <a:pt x="2407185" y="1745913"/>
                  <a:pt x="2349305" y="1731041"/>
                  <a:pt x="2349305" y="1731041"/>
                </a:cubicBezTo>
                <a:cubicBezTo>
                  <a:pt x="2330548" y="1712284"/>
                  <a:pt x="2301423" y="1699935"/>
                  <a:pt x="2293034" y="1674770"/>
                </a:cubicBezTo>
                <a:cubicBezTo>
                  <a:pt x="2288345" y="1660702"/>
                  <a:pt x="2289452" y="1643052"/>
                  <a:pt x="2278966" y="1632567"/>
                </a:cubicBezTo>
                <a:cubicBezTo>
                  <a:pt x="2268481" y="1622082"/>
                  <a:pt x="2250831" y="1623189"/>
                  <a:pt x="2236763" y="1618500"/>
                </a:cubicBezTo>
                <a:cubicBezTo>
                  <a:pt x="2154470" y="1536206"/>
                  <a:pt x="2184818" y="1575750"/>
                  <a:pt x="2138289" y="1505958"/>
                </a:cubicBezTo>
                <a:cubicBezTo>
                  <a:pt x="2133600" y="1491890"/>
                  <a:pt x="2131851" y="1476470"/>
                  <a:pt x="2124222" y="1463755"/>
                </a:cubicBezTo>
                <a:cubicBezTo>
                  <a:pt x="2104912" y="1431572"/>
                  <a:pt x="2087077" y="1432617"/>
                  <a:pt x="2053883" y="1421552"/>
                </a:cubicBezTo>
                <a:cubicBezTo>
                  <a:pt x="2044505" y="1412173"/>
                  <a:pt x="2037121" y="1400240"/>
                  <a:pt x="2025748" y="1393416"/>
                </a:cubicBezTo>
                <a:cubicBezTo>
                  <a:pt x="2013033" y="1385787"/>
                  <a:pt x="1995124" y="1388612"/>
                  <a:pt x="1983545" y="1379349"/>
                </a:cubicBezTo>
                <a:cubicBezTo>
                  <a:pt x="1950417" y="1352847"/>
                  <a:pt x="1965509" y="1328127"/>
                  <a:pt x="1927274" y="1309010"/>
                </a:cubicBezTo>
                <a:cubicBezTo>
                  <a:pt x="1900748" y="1295747"/>
                  <a:pt x="1842868" y="1280875"/>
                  <a:pt x="1842868" y="1280875"/>
                </a:cubicBezTo>
                <a:cubicBezTo>
                  <a:pt x="1838179" y="1266807"/>
                  <a:pt x="1839285" y="1249157"/>
                  <a:pt x="1828800" y="1238672"/>
                </a:cubicBezTo>
                <a:cubicBezTo>
                  <a:pt x="1818315" y="1228187"/>
                  <a:pt x="1799860" y="1231236"/>
                  <a:pt x="1786597" y="1224604"/>
                </a:cubicBezTo>
                <a:cubicBezTo>
                  <a:pt x="1771475" y="1217043"/>
                  <a:pt x="1757596" y="1207031"/>
                  <a:pt x="1744394" y="1196469"/>
                </a:cubicBezTo>
                <a:cubicBezTo>
                  <a:pt x="1734037" y="1188183"/>
                  <a:pt x="1727631" y="1175157"/>
                  <a:pt x="1716258" y="1168333"/>
                </a:cubicBezTo>
                <a:cubicBezTo>
                  <a:pt x="1703543" y="1160704"/>
                  <a:pt x="1688123" y="1158955"/>
                  <a:pt x="1674055" y="1154266"/>
                </a:cubicBezTo>
                <a:cubicBezTo>
                  <a:pt x="1664677" y="1144887"/>
                  <a:pt x="1652744" y="1137503"/>
                  <a:pt x="1645920" y="1126130"/>
                </a:cubicBezTo>
                <a:cubicBezTo>
                  <a:pt x="1622397" y="1086924"/>
                  <a:pt x="1644762" y="1074560"/>
                  <a:pt x="1603717" y="1041724"/>
                </a:cubicBezTo>
                <a:cubicBezTo>
                  <a:pt x="1592138" y="1032461"/>
                  <a:pt x="1575582" y="1032345"/>
                  <a:pt x="1561514" y="1027656"/>
                </a:cubicBezTo>
                <a:cubicBezTo>
                  <a:pt x="1552247" y="999855"/>
                  <a:pt x="1544101" y="963082"/>
                  <a:pt x="1519311" y="943250"/>
                </a:cubicBezTo>
                <a:cubicBezTo>
                  <a:pt x="1507732" y="933987"/>
                  <a:pt x="1491176" y="933872"/>
                  <a:pt x="1477108" y="929183"/>
                </a:cubicBezTo>
                <a:cubicBezTo>
                  <a:pt x="1409169" y="861244"/>
                  <a:pt x="1495506" y="943903"/>
                  <a:pt x="1406769" y="872912"/>
                </a:cubicBezTo>
                <a:cubicBezTo>
                  <a:pt x="1396412" y="864626"/>
                  <a:pt x="1390007" y="851600"/>
                  <a:pt x="1378634" y="844776"/>
                </a:cubicBezTo>
                <a:cubicBezTo>
                  <a:pt x="1365919" y="837147"/>
                  <a:pt x="1350499" y="835398"/>
                  <a:pt x="1336431" y="830709"/>
                </a:cubicBezTo>
                <a:cubicBezTo>
                  <a:pt x="1310261" y="804539"/>
                  <a:pt x="1301585" y="792185"/>
                  <a:pt x="1266092" y="774438"/>
                </a:cubicBezTo>
                <a:cubicBezTo>
                  <a:pt x="1252829" y="767806"/>
                  <a:pt x="1237957" y="765059"/>
                  <a:pt x="1223889" y="760370"/>
                </a:cubicBezTo>
                <a:cubicBezTo>
                  <a:pt x="1137293" y="630474"/>
                  <a:pt x="1247799" y="790258"/>
                  <a:pt x="1167618" y="690032"/>
                </a:cubicBezTo>
                <a:cubicBezTo>
                  <a:pt x="1157056" y="676830"/>
                  <a:pt x="1150486" y="660666"/>
                  <a:pt x="1139483" y="647829"/>
                </a:cubicBezTo>
                <a:cubicBezTo>
                  <a:pt x="1122220" y="627689"/>
                  <a:pt x="1097926" y="613629"/>
                  <a:pt x="1083212" y="591558"/>
                </a:cubicBezTo>
                <a:cubicBezTo>
                  <a:pt x="1060662" y="557733"/>
                  <a:pt x="1020007" y="490772"/>
                  <a:pt x="984738" y="479016"/>
                </a:cubicBezTo>
                <a:lnTo>
                  <a:pt x="942535" y="464949"/>
                </a:lnTo>
                <a:cubicBezTo>
                  <a:pt x="933157" y="455570"/>
                  <a:pt x="922685" y="447170"/>
                  <a:pt x="914400" y="436813"/>
                </a:cubicBezTo>
                <a:cubicBezTo>
                  <a:pt x="903838" y="423611"/>
                  <a:pt x="899467" y="405172"/>
                  <a:pt x="886265" y="394610"/>
                </a:cubicBezTo>
                <a:cubicBezTo>
                  <a:pt x="874686" y="385347"/>
                  <a:pt x="858130" y="385232"/>
                  <a:pt x="844062" y="380543"/>
                </a:cubicBezTo>
                <a:cubicBezTo>
                  <a:pt x="834683" y="371164"/>
                  <a:pt x="827299" y="359231"/>
                  <a:pt x="815926" y="352407"/>
                </a:cubicBezTo>
                <a:cubicBezTo>
                  <a:pt x="800170" y="342954"/>
                  <a:pt x="729710" y="327949"/>
                  <a:pt x="717452" y="324272"/>
                </a:cubicBezTo>
                <a:cubicBezTo>
                  <a:pt x="689045" y="315750"/>
                  <a:pt x="661181" y="305514"/>
                  <a:pt x="633046" y="296136"/>
                </a:cubicBezTo>
                <a:lnTo>
                  <a:pt x="590843" y="282069"/>
                </a:lnTo>
                <a:cubicBezTo>
                  <a:pt x="586154" y="268001"/>
                  <a:pt x="587260" y="250351"/>
                  <a:pt x="576775" y="239866"/>
                </a:cubicBezTo>
                <a:cubicBezTo>
                  <a:pt x="566290" y="229381"/>
                  <a:pt x="547835" y="232430"/>
                  <a:pt x="534572" y="225798"/>
                </a:cubicBezTo>
                <a:cubicBezTo>
                  <a:pt x="519450" y="218237"/>
                  <a:pt x="507819" y="204530"/>
                  <a:pt x="492369" y="197663"/>
                </a:cubicBezTo>
                <a:cubicBezTo>
                  <a:pt x="465268" y="185618"/>
                  <a:pt x="432639" y="185978"/>
                  <a:pt x="407963" y="169527"/>
                </a:cubicBezTo>
                <a:cubicBezTo>
                  <a:pt x="393895" y="160149"/>
                  <a:pt x="381210" y="148259"/>
                  <a:pt x="365760" y="141392"/>
                </a:cubicBezTo>
                <a:cubicBezTo>
                  <a:pt x="365735" y="141381"/>
                  <a:pt x="260266" y="106227"/>
                  <a:pt x="239151" y="99189"/>
                </a:cubicBezTo>
                <a:lnTo>
                  <a:pt x="196948" y="85121"/>
                </a:lnTo>
                <a:cubicBezTo>
                  <a:pt x="147841" y="36015"/>
                  <a:pt x="181395" y="61180"/>
                  <a:pt x="84406" y="28850"/>
                </a:cubicBezTo>
                <a:lnTo>
                  <a:pt x="84406" y="28850"/>
                </a:lnTo>
                <a:cubicBezTo>
                  <a:pt x="30498" y="-7088"/>
                  <a:pt x="59110" y="715"/>
                  <a:pt x="0" y="715"/>
                </a:cubicBezTo>
              </a:path>
            </a:pathLst>
          </a:cu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Freeform 14"/>
          <p:cNvSpPr/>
          <p:nvPr/>
        </p:nvSpPr>
        <p:spPr>
          <a:xfrm>
            <a:off x="3297383" y="2767447"/>
            <a:ext cx="522685" cy="163512"/>
          </a:xfrm>
          <a:custGeom>
            <a:avLst/>
            <a:gdLst>
              <a:gd name="connsiteX0" fmla="*/ 633046 w 633046"/>
              <a:gd name="connsiteY0" fmla="*/ 196968 h 196968"/>
              <a:gd name="connsiteX1" fmla="*/ 562708 w 633046"/>
              <a:gd name="connsiteY1" fmla="*/ 168832 h 196968"/>
              <a:gd name="connsiteX2" fmla="*/ 534572 w 633046"/>
              <a:gd name="connsiteY2" fmla="*/ 140697 h 196968"/>
              <a:gd name="connsiteX3" fmla="*/ 450166 w 633046"/>
              <a:gd name="connsiteY3" fmla="*/ 112561 h 196968"/>
              <a:gd name="connsiteX4" fmla="*/ 365760 w 633046"/>
              <a:gd name="connsiteY4" fmla="*/ 84426 h 196968"/>
              <a:gd name="connsiteX5" fmla="*/ 323557 w 633046"/>
              <a:gd name="connsiteY5" fmla="*/ 70358 h 196968"/>
              <a:gd name="connsiteX6" fmla="*/ 267286 w 633046"/>
              <a:gd name="connsiteY6" fmla="*/ 56291 h 196968"/>
              <a:gd name="connsiteX7" fmla="*/ 225083 w 633046"/>
              <a:gd name="connsiteY7" fmla="*/ 28155 h 196968"/>
              <a:gd name="connsiteX8" fmla="*/ 140677 w 633046"/>
              <a:gd name="connsiteY8" fmla="*/ 14088 h 196968"/>
              <a:gd name="connsiteX9" fmla="*/ 0 w 633046"/>
              <a:gd name="connsiteY9" fmla="*/ 20 h 19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046" h="196968">
                <a:moveTo>
                  <a:pt x="633046" y="196968"/>
                </a:moveTo>
                <a:cubicBezTo>
                  <a:pt x="609600" y="187589"/>
                  <a:pt x="584633" y="181361"/>
                  <a:pt x="562708" y="168832"/>
                </a:cubicBezTo>
                <a:cubicBezTo>
                  <a:pt x="551192" y="162252"/>
                  <a:pt x="546435" y="146628"/>
                  <a:pt x="534572" y="140697"/>
                </a:cubicBezTo>
                <a:cubicBezTo>
                  <a:pt x="508046" y="127434"/>
                  <a:pt x="478301" y="121939"/>
                  <a:pt x="450166" y="112561"/>
                </a:cubicBezTo>
                <a:lnTo>
                  <a:pt x="365760" y="84426"/>
                </a:lnTo>
                <a:cubicBezTo>
                  <a:pt x="351692" y="79737"/>
                  <a:pt x="337943" y="73954"/>
                  <a:pt x="323557" y="70358"/>
                </a:cubicBezTo>
                <a:lnTo>
                  <a:pt x="267286" y="56291"/>
                </a:lnTo>
                <a:cubicBezTo>
                  <a:pt x="253218" y="46912"/>
                  <a:pt x="241123" y="33502"/>
                  <a:pt x="225083" y="28155"/>
                </a:cubicBezTo>
                <a:cubicBezTo>
                  <a:pt x="198023" y="19135"/>
                  <a:pt x="168914" y="18122"/>
                  <a:pt x="140677" y="14088"/>
                </a:cubicBezTo>
                <a:cubicBezTo>
                  <a:pt x="34057" y="-1143"/>
                  <a:pt x="62164" y="20"/>
                  <a:pt x="0" y="20"/>
                </a:cubicBezTo>
              </a:path>
            </a:pathLst>
          </a:cu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Freeform 15"/>
          <p:cNvSpPr/>
          <p:nvPr/>
        </p:nvSpPr>
        <p:spPr>
          <a:xfrm>
            <a:off x="2855770" y="2126673"/>
            <a:ext cx="4663679" cy="3306763"/>
          </a:xfrm>
          <a:custGeom>
            <a:avLst/>
            <a:gdLst>
              <a:gd name="connsiteX0" fmla="*/ 6217920 w 6217920"/>
              <a:gd name="connsiteY0" fmla="*/ 3306104 h 3306104"/>
              <a:gd name="connsiteX1" fmla="*/ 6189785 w 6217920"/>
              <a:gd name="connsiteY1" fmla="*/ 3235766 h 3306104"/>
              <a:gd name="connsiteX2" fmla="*/ 6147582 w 6217920"/>
              <a:gd name="connsiteY2" fmla="*/ 3221698 h 3306104"/>
              <a:gd name="connsiteX3" fmla="*/ 6119447 w 6217920"/>
              <a:gd name="connsiteY3" fmla="*/ 3179495 h 3306104"/>
              <a:gd name="connsiteX4" fmla="*/ 6105379 w 6217920"/>
              <a:gd name="connsiteY4" fmla="*/ 3137292 h 3306104"/>
              <a:gd name="connsiteX5" fmla="*/ 6049108 w 6217920"/>
              <a:gd name="connsiteY5" fmla="*/ 3081021 h 3306104"/>
              <a:gd name="connsiteX6" fmla="*/ 5992837 w 6217920"/>
              <a:gd name="connsiteY6" fmla="*/ 3010683 h 3306104"/>
              <a:gd name="connsiteX7" fmla="*/ 5964702 w 6217920"/>
              <a:gd name="connsiteY7" fmla="*/ 2968480 h 3306104"/>
              <a:gd name="connsiteX8" fmla="*/ 5908431 w 6217920"/>
              <a:gd name="connsiteY8" fmla="*/ 2912209 h 3306104"/>
              <a:gd name="connsiteX9" fmla="*/ 5880296 w 6217920"/>
              <a:gd name="connsiteY9" fmla="*/ 2870006 h 3306104"/>
              <a:gd name="connsiteX10" fmla="*/ 5866228 w 6217920"/>
              <a:gd name="connsiteY10" fmla="*/ 2827803 h 3306104"/>
              <a:gd name="connsiteX11" fmla="*/ 5838093 w 6217920"/>
              <a:gd name="connsiteY11" fmla="*/ 2799667 h 3306104"/>
              <a:gd name="connsiteX12" fmla="*/ 5809957 w 6217920"/>
              <a:gd name="connsiteY12" fmla="*/ 2757464 h 3306104"/>
              <a:gd name="connsiteX13" fmla="*/ 5795890 w 6217920"/>
              <a:gd name="connsiteY13" fmla="*/ 2715261 h 3306104"/>
              <a:gd name="connsiteX14" fmla="*/ 5767754 w 6217920"/>
              <a:gd name="connsiteY14" fmla="*/ 2687126 h 3306104"/>
              <a:gd name="connsiteX15" fmla="*/ 5739619 w 6217920"/>
              <a:gd name="connsiteY15" fmla="*/ 2644923 h 3306104"/>
              <a:gd name="connsiteX16" fmla="*/ 5711483 w 6217920"/>
              <a:gd name="connsiteY16" fmla="*/ 2616787 h 3306104"/>
              <a:gd name="connsiteX17" fmla="*/ 5683348 w 6217920"/>
              <a:gd name="connsiteY17" fmla="*/ 2574584 h 3306104"/>
              <a:gd name="connsiteX18" fmla="*/ 5598942 w 6217920"/>
              <a:gd name="connsiteY18" fmla="*/ 2546449 h 3306104"/>
              <a:gd name="connsiteX19" fmla="*/ 5514536 w 6217920"/>
              <a:gd name="connsiteY19" fmla="*/ 2447975 h 3306104"/>
              <a:gd name="connsiteX20" fmla="*/ 5486400 w 6217920"/>
              <a:gd name="connsiteY20" fmla="*/ 2419840 h 3306104"/>
              <a:gd name="connsiteX21" fmla="*/ 5472333 w 6217920"/>
              <a:gd name="connsiteY21" fmla="*/ 2377637 h 3306104"/>
              <a:gd name="connsiteX22" fmla="*/ 5430130 w 6217920"/>
              <a:gd name="connsiteY22" fmla="*/ 2363569 h 3306104"/>
              <a:gd name="connsiteX23" fmla="*/ 5401994 w 6217920"/>
              <a:gd name="connsiteY23" fmla="*/ 2335434 h 3306104"/>
              <a:gd name="connsiteX24" fmla="*/ 5317588 w 6217920"/>
              <a:gd name="connsiteY24" fmla="*/ 2307298 h 3306104"/>
              <a:gd name="connsiteX25" fmla="*/ 5190979 w 6217920"/>
              <a:gd name="connsiteY25" fmla="*/ 2251027 h 3306104"/>
              <a:gd name="connsiteX26" fmla="*/ 5106573 w 6217920"/>
              <a:gd name="connsiteY26" fmla="*/ 2222892 h 3306104"/>
              <a:gd name="connsiteX27" fmla="*/ 5064370 w 6217920"/>
              <a:gd name="connsiteY27" fmla="*/ 2208824 h 3306104"/>
              <a:gd name="connsiteX28" fmla="*/ 4684542 w 6217920"/>
              <a:gd name="connsiteY28" fmla="*/ 2222892 h 3306104"/>
              <a:gd name="connsiteX29" fmla="*/ 4642339 w 6217920"/>
              <a:gd name="connsiteY29" fmla="*/ 2236960 h 3306104"/>
              <a:gd name="connsiteX30" fmla="*/ 4360985 w 6217920"/>
              <a:gd name="connsiteY30" fmla="*/ 2222892 h 3306104"/>
              <a:gd name="connsiteX31" fmla="*/ 4276579 w 6217920"/>
              <a:gd name="connsiteY31" fmla="*/ 2194757 h 3306104"/>
              <a:gd name="connsiteX32" fmla="*/ 4234376 w 6217920"/>
              <a:gd name="connsiteY32" fmla="*/ 2180689 h 3306104"/>
              <a:gd name="connsiteX33" fmla="*/ 4121834 w 6217920"/>
              <a:gd name="connsiteY33" fmla="*/ 2124418 h 3306104"/>
              <a:gd name="connsiteX34" fmla="*/ 4079631 w 6217920"/>
              <a:gd name="connsiteY34" fmla="*/ 2110351 h 3306104"/>
              <a:gd name="connsiteX35" fmla="*/ 4023360 w 6217920"/>
              <a:gd name="connsiteY35" fmla="*/ 2054080 h 3306104"/>
              <a:gd name="connsiteX36" fmla="*/ 3938954 w 6217920"/>
              <a:gd name="connsiteY36" fmla="*/ 2025944 h 3306104"/>
              <a:gd name="connsiteX37" fmla="*/ 3868616 w 6217920"/>
              <a:gd name="connsiteY37" fmla="*/ 1969674 h 3306104"/>
              <a:gd name="connsiteX38" fmla="*/ 3756074 w 6217920"/>
              <a:gd name="connsiteY38" fmla="*/ 1885267 h 3306104"/>
              <a:gd name="connsiteX39" fmla="*/ 3742007 w 6217920"/>
              <a:gd name="connsiteY39" fmla="*/ 1843064 h 3306104"/>
              <a:gd name="connsiteX40" fmla="*/ 3657600 w 6217920"/>
              <a:gd name="connsiteY40" fmla="*/ 1814929 h 3306104"/>
              <a:gd name="connsiteX41" fmla="*/ 3573194 w 6217920"/>
              <a:gd name="connsiteY41" fmla="*/ 1772726 h 3306104"/>
              <a:gd name="connsiteX42" fmla="*/ 3474720 w 6217920"/>
              <a:gd name="connsiteY42" fmla="*/ 1688320 h 3306104"/>
              <a:gd name="connsiteX43" fmla="*/ 3404382 w 6217920"/>
              <a:gd name="connsiteY43" fmla="*/ 1632049 h 3306104"/>
              <a:gd name="connsiteX44" fmla="*/ 3193367 w 6217920"/>
              <a:gd name="connsiteY44" fmla="*/ 1589846 h 3306104"/>
              <a:gd name="connsiteX45" fmla="*/ 3108960 w 6217920"/>
              <a:gd name="connsiteY45" fmla="*/ 1547643 h 3306104"/>
              <a:gd name="connsiteX46" fmla="*/ 3080825 w 6217920"/>
              <a:gd name="connsiteY46" fmla="*/ 1519507 h 3306104"/>
              <a:gd name="connsiteX47" fmla="*/ 3052690 w 6217920"/>
              <a:gd name="connsiteY47" fmla="*/ 1477304 h 3306104"/>
              <a:gd name="connsiteX48" fmla="*/ 3010487 w 6217920"/>
              <a:gd name="connsiteY48" fmla="*/ 1463237 h 3306104"/>
              <a:gd name="connsiteX49" fmla="*/ 2982351 w 6217920"/>
              <a:gd name="connsiteY49" fmla="*/ 1435101 h 3306104"/>
              <a:gd name="connsiteX50" fmla="*/ 2940148 w 6217920"/>
              <a:gd name="connsiteY50" fmla="*/ 1406966 h 3306104"/>
              <a:gd name="connsiteX51" fmla="*/ 2897945 w 6217920"/>
              <a:gd name="connsiteY51" fmla="*/ 1322560 h 3306104"/>
              <a:gd name="connsiteX52" fmla="*/ 2869810 w 6217920"/>
              <a:gd name="connsiteY52" fmla="*/ 1294424 h 3306104"/>
              <a:gd name="connsiteX53" fmla="*/ 2855742 w 6217920"/>
              <a:gd name="connsiteY53" fmla="*/ 1252221 h 3306104"/>
              <a:gd name="connsiteX54" fmla="*/ 2771336 w 6217920"/>
              <a:gd name="connsiteY54" fmla="*/ 1153747 h 3306104"/>
              <a:gd name="connsiteX55" fmla="*/ 2743200 w 6217920"/>
              <a:gd name="connsiteY55" fmla="*/ 1125612 h 3306104"/>
              <a:gd name="connsiteX56" fmla="*/ 2700997 w 6217920"/>
              <a:gd name="connsiteY56" fmla="*/ 1111544 h 3306104"/>
              <a:gd name="connsiteX57" fmla="*/ 2630659 w 6217920"/>
              <a:gd name="connsiteY57" fmla="*/ 1055274 h 3306104"/>
              <a:gd name="connsiteX58" fmla="*/ 2602523 w 6217920"/>
              <a:gd name="connsiteY58" fmla="*/ 1027138 h 3306104"/>
              <a:gd name="connsiteX59" fmla="*/ 2560320 w 6217920"/>
              <a:gd name="connsiteY59" fmla="*/ 999003 h 3306104"/>
              <a:gd name="connsiteX60" fmla="*/ 2532185 w 6217920"/>
              <a:gd name="connsiteY60" fmla="*/ 970867 h 3306104"/>
              <a:gd name="connsiteX61" fmla="*/ 2447779 w 6217920"/>
              <a:gd name="connsiteY61" fmla="*/ 942732 h 3306104"/>
              <a:gd name="connsiteX62" fmla="*/ 2278967 w 6217920"/>
              <a:gd name="connsiteY62" fmla="*/ 914597 h 3306104"/>
              <a:gd name="connsiteX63" fmla="*/ 2180493 w 6217920"/>
              <a:gd name="connsiteY63" fmla="*/ 886461 h 3306104"/>
              <a:gd name="connsiteX64" fmla="*/ 2152357 w 6217920"/>
              <a:gd name="connsiteY64" fmla="*/ 858326 h 3306104"/>
              <a:gd name="connsiteX65" fmla="*/ 2067951 w 6217920"/>
              <a:gd name="connsiteY65" fmla="*/ 830191 h 3306104"/>
              <a:gd name="connsiteX66" fmla="*/ 2025748 w 6217920"/>
              <a:gd name="connsiteY66" fmla="*/ 816123 h 3306104"/>
              <a:gd name="connsiteX67" fmla="*/ 1983545 w 6217920"/>
              <a:gd name="connsiteY67" fmla="*/ 802055 h 3306104"/>
              <a:gd name="connsiteX68" fmla="*/ 1913207 w 6217920"/>
              <a:gd name="connsiteY68" fmla="*/ 787987 h 3306104"/>
              <a:gd name="connsiteX69" fmla="*/ 1828800 w 6217920"/>
              <a:gd name="connsiteY69" fmla="*/ 759852 h 3306104"/>
              <a:gd name="connsiteX70" fmla="*/ 1786597 w 6217920"/>
              <a:gd name="connsiteY70" fmla="*/ 745784 h 3306104"/>
              <a:gd name="connsiteX71" fmla="*/ 1645920 w 6217920"/>
              <a:gd name="connsiteY71" fmla="*/ 731717 h 3306104"/>
              <a:gd name="connsiteX72" fmla="*/ 1561514 w 6217920"/>
              <a:gd name="connsiteY72" fmla="*/ 703581 h 3306104"/>
              <a:gd name="connsiteX73" fmla="*/ 1519311 w 6217920"/>
              <a:gd name="connsiteY73" fmla="*/ 689514 h 3306104"/>
              <a:gd name="connsiteX74" fmla="*/ 1463040 w 6217920"/>
              <a:gd name="connsiteY74" fmla="*/ 633243 h 3306104"/>
              <a:gd name="connsiteX75" fmla="*/ 1378634 w 6217920"/>
              <a:gd name="connsiteY75" fmla="*/ 591040 h 3306104"/>
              <a:gd name="connsiteX76" fmla="*/ 1350499 w 6217920"/>
              <a:gd name="connsiteY76" fmla="*/ 562904 h 3306104"/>
              <a:gd name="connsiteX77" fmla="*/ 1266093 w 6217920"/>
              <a:gd name="connsiteY77" fmla="*/ 534769 h 3306104"/>
              <a:gd name="connsiteX78" fmla="*/ 1223890 w 6217920"/>
              <a:gd name="connsiteY78" fmla="*/ 520701 h 3306104"/>
              <a:gd name="connsiteX79" fmla="*/ 1181687 w 6217920"/>
              <a:gd name="connsiteY79" fmla="*/ 506634 h 3306104"/>
              <a:gd name="connsiteX80" fmla="*/ 1111348 w 6217920"/>
              <a:gd name="connsiteY80" fmla="*/ 464431 h 3306104"/>
              <a:gd name="connsiteX81" fmla="*/ 1041010 w 6217920"/>
              <a:gd name="connsiteY81" fmla="*/ 422227 h 3306104"/>
              <a:gd name="connsiteX82" fmla="*/ 1012874 w 6217920"/>
              <a:gd name="connsiteY82" fmla="*/ 394092 h 3306104"/>
              <a:gd name="connsiteX83" fmla="*/ 970671 w 6217920"/>
              <a:gd name="connsiteY83" fmla="*/ 337821 h 3306104"/>
              <a:gd name="connsiteX84" fmla="*/ 886265 w 6217920"/>
              <a:gd name="connsiteY84" fmla="*/ 309686 h 3306104"/>
              <a:gd name="connsiteX85" fmla="*/ 801859 w 6217920"/>
              <a:gd name="connsiteY85" fmla="*/ 281551 h 3306104"/>
              <a:gd name="connsiteX86" fmla="*/ 759656 w 6217920"/>
              <a:gd name="connsiteY86" fmla="*/ 267483 h 3306104"/>
              <a:gd name="connsiteX87" fmla="*/ 731520 w 6217920"/>
              <a:gd name="connsiteY87" fmla="*/ 239347 h 3306104"/>
              <a:gd name="connsiteX88" fmla="*/ 703385 w 6217920"/>
              <a:gd name="connsiteY88" fmla="*/ 197144 h 3306104"/>
              <a:gd name="connsiteX89" fmla="*/ 604911 w 6217920"/>
              <a:gd name="connsiteY89" fmla="*/ 183077 h 3306104"/>
              <a:gd name="connsiteX90" fmla="*/ 562708 w 6217920"/>
              <a:gd name="connsiteY90" fmla="*/ 169009 h 3306104"/>
              <a:gd name="connsiteX91" fmla="*/ 351693 w 6217920"/>
              <a:gd name="connsiteY91" fmla="*/ 154941 h 3306104"/>
              <a:gd name="connsiteX92" fmla="*/ 323557 w 6217920"/>
              <a:gd name="connsiteY92" fmla="*/ 126806 h 3306104"/>
              <a:gd name="connsiteX93" fmla="*/ 281354 w 6217920"/>
              <a:gd name="connsiteY93" fmla="*/ 98671 h 3306104"/>
              <a:gd name="connsiteX94" fmla="*/ 196948 w 6217920"/>
              <a:gd name="connsiteY94" fmla="*/ 70535 h 3306104"/>
              <a:gd name="connsiteX95" fmla="*/ 70339 w 6217920"/>
              <a:gd name="connsiteY95" fmla="*/ 14264 h 3306104"/>
              <a:gd name="connsiteX96" fmla="*/ 0 w 6217920"/>
              <a:gd name="connsiteY96" fmla="*/ 197 h 33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17920" h="3306104">
                <a:moveTo>
                  <a:pt x="6217920" y="3306104"/>
                </a:moveTo>
                <a:cubicBezTo>
                  <a:pt x="6208542" y="3282658"/>
                  <a:pt x="6205951" y="3255165"/>
                  <a:pt x="6189785" y="3235766"/>
                </a:cubicBezTo>
                <a:cubicBezTo>
                  <a:pt x="6180292" y="3224374"/>
                  <a:pt x="6159161" y="3230961"/>
                  <a:pt x="6147582" y="3221698"/>
                </a:cubicBezTo>
                <a:cubicBezTo>
                  <a:pt x="6134380" y="3211136"/>
                  <a:pt x="6127008" y="3194617"/>
                  <a:pt x="6119447" y="3179495"/>
                </a:cubicBezTo>
                <a:cubicBezTo>
                  <a:pt x="6112815" y="3166232"/>
                  <a:pt x="6113998" y="3149359"/>
                  <a:pt x="6105379" y="3137292"/>
                </a:cubicBezTo>
                <a:cubicBezTo>
                  <a:pt x="6089961" y="3115707"/>
                  <a:pt x="6063822" y="3103092"/>
                  <a:pt x="6049108" y="3081021"/>
                </a:cubicBezTo>
                <a:cubicBezTo>
                  <a:pt x="5962512" y="2951125"/>
                  <a:pt x="6073018" y="3110909"/>
                  <a:pt x="5992837" y="3010683"/>
                </a:cubicBezTo>
                <a:cubicBezTo>
                  <a:pt x="5982275" y="2997481"/>
                  <a:pt x="5975705" y="2981317"/>
                  <a:pt x="5964702" y="2968480"/>
                </a:cubicBezTo>
                <a:cubicBezTo>
                  <a:pt x="5947439" y="2948340"/>
                  <a:pt x="5923145" y="2934280"/>
                  <a:pt x="5908431" y="2912209"/>
                </a:cubicBezTo>
                <a:cubicBezTo>
                  <a:pt x="5899053" y="2898141"/>
                  <a:pt x="5887857" y="2885128"/>
                  <a:pt x="5880296" y="2870006"/>
                </a:cubicBezTo>
                <a:cubicBezTo>
                  <a:pt x="5873664" y="2856743"/>
                  <a:pt x="5873857" y="2840519"/>
                  <a:pt x="5866228" y="2827803"/>
                </a:cubicBezTo>
                <a:cubicBezTo>
                  <a:pt x="5859404" y="2816430"/>
                  <a:pt x="5846378" y="2810024"/>
                  <a:pt x="5838093" y="2799667"/>
                </a:cubicBezTo>
                <a:cubicBezTo>
                  <a:pt x="5827531" y="2786465"/>
                  <a:pt x="5819336" y="2771532"/>
                  <a:pt x="5809957" y="2757464"/>
                </a:cubicBezTo>
                <a:cubicBezTo>
                  <a:pt x="5805268" y="2743396"/>
                  <a:pt x="5803519" y="2727976"/>
                  <a:pt x="5795890" y="2715261"/>
                </a:cubicBezTo>
                <a:cubicBezTo>
                  <a:pt x="5789066" y="2703888"/>
                  <a:pt x="5776040" y="2697483"/>
                  <a:pt x="5767754" y="2687126"/>
                </a:cubicBezTo>
                <a:cubicBezTo>
                  <a:pt x="5757192" y="2673924"/>
                  <a:pt x="5750181" y="2658125"/>
                  <a:pt x="5739619" y="2644923"/>
                </a:cubicBezTo>
                <a:cubicBezTo>
                  <a:pt x="5731333" y="2634566"/>
                  <a:pt x="5719769" y="2627144"/>
                  <a:pt x="5711483" y="2616787"/>
                </a:cubicBezTo>
                <a:cubicBezTo>
                  <a:pt x="5700921" y="2603585"/>
                  <a:pt x="5697685" y="2583545"/>
                  <a:pt x="5683348" y="2574584"/>
                </a:cubicBezTo>
                <a:cubicBezTo>
                  <a:pt x="5658199" y="2558866"/>
                  <a:pt x="5598942" y="2546449"/>
                  <a:pt x="5598942" y="2546449"/>
                </a:cubicBezTo>
                <a:cubicBezTo>
                  <a:pt x="5556094" y="2482176"/>
                  <a:pt x="5582761" y="2516199"/>
                  <a:pt x="5514536" y="2447975"/>
                </a:cubicBezTo>
                <a:lnTo>
                  <a:pt x="5486400" y="2419840"/>
                </a:lnTo>
                <a:cubicBezTo>
                  <a:pt x="5481711" y="2405772"/>
                  <a:pt x="5482818" y="2388122"/>
                  <a:pt x="5472333" y="2377637"/>
                </a:cubicBezTo>
                <a:cubicBezTo>
                  <a:pt x="5461848" y="2367151"/>
                  <a:pt x="5442846" y="2371198"/>
                  <a:pt x="5430130" y="2363569"/>
                </a:cubicBezTo>
                <a:cubicBezTo>
                  <a:pt x="5418757" y="2356745"/>
                  <a:pt x="5413857" y="2341365"/>
                  <a:pt x="5401994" y="2335434"/>
                </a:cubicBezTo>
                <a:cubicBezTo>
                  <a:pt x="5375468" y="2322171"/>
                  <a:pt x="5342264" y="2323749"/>
                  <a:pt x="5317588" y="2307298"/>
                </a:cubicBezTo>
                <a:cubicBezTo>
                  <a:pt x="5250710" y="2262713"/>
                  <a:pt x="5291422" y="2284508"/>
                  <a:pt x="5190979" y="2251027"/>
                </a:cubicBezTo>
                <a:lnTo>
                  <a:pt x="5106573" y="2222892"/>
                </a:lnTo>
                <a:lnTo>
                  <a:pt x="5064370" y="2208824"/>
                </a:lnTo>
                <a:cubicBezTo>
                  <a:pt x="4937761" y="2213513"/>
                  <a:pt x="4810958" y="2214464"/>
                  <a:pt x="4684542" y="2222892"/>
                </a:cubicBezTo>
                <a:cubicBezTo>
                  <a:pt x="4669746" y="2223878"/>
                  <a:pt x="4657168" y="2236960"/>
                  <a:pt x="4642339" y="2236960"/>
                </a:cubicBezTo>
                <a:cubicBezTo>
                  <a:pt x="4548437" y="2236960"/>
                  <a:pt x="4454770" y="2227581"/>
                  <a:pt x="4360985" y="2222892"/>
                </a:cubicBezTo>
                <a:lnTo>
                  <a:pt x="4276579" y="2194757"/>
                </a:lnTo>
                <a:lnTo>
                  <a:pt x="4234376" y="2180689"/>
                </a:lnTo>
                <a:cubicBezTo>
                  <a:pt x="4185269" y="2131584"/>
                  <a:pt x="4218821" y="2156747"/>
                  <a:pt x="4121834" y="2124418"/>
                </a:cubicBezTo>
                <a:lnTo>
                  <a:pt x="4079631" y="2110351"/>
                </a:lnTo>
                <a:cubicBezTo>
                  <a:pt x="4060874" y="2091594"/>
                  <a:pt x="4048525" y="2062469"/>
                  <a:pt x="4023360" y="2054080"/>
                </a:cubicBezTo>
                <a:lnTo>
                  <a:pt x="3938954" y="2025944"/>
                </a:lnTo>
                <a:cubicBezTo>
                  <a:pt x="3865701" y="1916063"/>
                  <a:pt x="3959216" y="2037623"/>
                  <a:pt x="3868616" y="1969674"/>
                </a:cubicBezTo>
                <a:cubicBezTo>
                  <a:pt x="3739295" y="1872684"/>
                  <a:pt x="3851422" y="1917050"/>
                  <a:pt x="3756074" y="1885267"/>
                </a:cubicBezTo>
                <a:cubicBezTo>
                  <a:pt x="3751385" y="1871199"/>
                  <a:pt x="3754074" y="1851683"/>
                  <a:pt x="3742007" y="1843064"/>
                </a:cubicBezTo>
                <a:cubicBezTo>
                  <a:pt x="3717874" y="1825826"/>
                  <a:pt x="3682277" y="1831380"/>
                  <a:pt x="3657600" y="1814929"/>
                </a:cubicBezTo>
                <a:cubicBezTo>
                  <a:pt x="3536652" y="1734298"/>
                  <a:pt x="3689679" y="1830969"/>
                  <a:pt x="3573194" y="1772726"/>
                </a:cubicBezTo>
                <a:cubicBezTo>
                  <a:pt x="3530344" y="1751301"/>
                  <a:pt x="3509333" y="1722933"/>
                  <a:pt x="3474720" y="1688320"/>
                </a:cubicBezTo>
                <a:cubicBezTo>
                  <a:pt x="3451333" y="1664933"/>
                  <a:pt x="3436328" y="1646247"/>
                  <a:pt x="3404382" y="1632049"/>
                </a:cubicBezTo>
                <a:cubicBezTo>
                  <a:pt x="3321256" y="1595105"/>
                  <a:pt x="3289942" y="1600577"/>
                  <a:pt x="3193367" y="1589846"/>
                </a:cubicBezTo>
                <a:cubicBezTo>
                  <a:pt x="3148793" y="1574988"/>
                  <a:pt x="3147917" y="1578809"/>
                  <a:pt x="3108960" y="1547643"/>
                </a:cubicBezTo>
                <a:cubicBezTo>
                  <a:pt x="3098603" y="1539357"/>
                  <a:pt x="3089110" y="1529864"/>
                  <a:pt x="3080825" y="1519507"/>
                </a:cubicBezTo>
                <a:cubicBezTo>
                  <a:pt x="3070263" y="1506305"/>
                  <a:pt x="3065892" y="1487866"/>
                  <a:pt x="3052690" y="1477304"/>
                </a:cubicBezTo>
                <a:cubicBezTo>
                  <a:pt x="3041111" y="1468041"/>
                  <a:pt x="3024555" y="1467926"/>
                  <a:pt x="3010487" y="1463237"/>
                </a:cubicBezTo>
                <a:cubicBezTo>
                  <a:pt x="3001108" y="1453858"/>
                  <a:pt x="2992708" y="1443387"/>
                  <a:pt x="2982351" y="1435101"/>
                </a:cubicBezTo>
                <a:cubicBezTo>
                  <a:pt x="2969149" y="1424539"/>
                  <a:pt x="2952103" y="1418921"/>
                  <a:pt x="2940148" y="1406966"/>
                </a:cubicBezTo>
                <a:cubicBezTo>
                  <a:pt x="2886790" y="1353608"/>
                  <a:pt x="2932267" y="1379765"/>
                  <a:pt x="2897945" y="1322560"/>
                </a:cubicBezTo>
                <a:cubicBezTo>
                  <a:pt x="2891121" y="1311187"/>
                  <a:pt x="2879188" y="1303803"/>
                  <a:pt x="2869810" y="1294424"/>
                </a:cubicBezTo>
                <a:cubicBezTo>
                  <a:pt x="2865121" y="1280356"/>
                  <a:pt x="2862374" y="1265484"/>
                  <a:pt x="2855742" y="1252221"/>
                </a:cubicBezTo>
                <a:cubicBezTo>
                  <a:pt x="2834317" y="1209371"/>
                  <a:pt x="2805949" y="1188360"/>
                  <a:pt x="2771336" y="1153747"/>
                </a:cubicBezTo>
                <a:cubicBezTo>
                  <a:pt x="2761957" y="1144369"/>
                  <a:pt x="2755783" y="1129806"/>
                  <a:pt x="2743200" y="1125612"/>
                </a:cubicBezTo>
                <a:lnTo>
                  <a:pt x="2700997" y="1111544"/>
                </a:lnTo>
                <a:cubicBezTo>
                  <a:pt x="2644960" y="1027488"/>
                  <a:pt x="2706159" y="1100574"/>
                  <a:pt x="2630659" y="1055274"/>
                </a:cubicBezTo>
                <a:cubicBezTo>
                  <a:pt x="2619286" y="1048450"/>
                  <a:pt x="2612880" y="1035424"/>
                  <a:pt x="2602523" y="1027138"/>
                </a:cubicBezTo>
                <a:cubicBezTo>
                  <a:pt x="2589321" y="1016576"/>
                  <a:pt x="2573522" y="1009565"/>
                  <a:pt x="2560320" y="999003"/>
                </a:cubicBezTo>
                <a:cubicBezTo>
                  <a:pt x="2549963" y="990717"/>
                  <a:pt x="2544048" y="976799"/>
                  <a:pt x="2532185" y="970867"/>
                </a:cubicBezTo>
                <a:cubicBezTo>
                  <a:pt x="2505659" y="957604"/>
                  <a:pt x="2475914" y="952110"/>
                  <a:pt x="2447779" y="942732"/>
                </a:cubicBezTo>
                <a:cubicBezTo>
                  <a:pt x="2365290" y="915236"/>
                  <a:pt x="2420322" y="930302"/>
                  <a:pt x="2278967" y="914597"/>
                </a:cubicBezTo>
                <a:cubicBezTo>
                  <a:pt x="2268455" y="911969"/>
                  <a:pt x="2194910" y="895111"/>
                  <a:pt x="2180493" y="886461"/>
                </a:cubicBezTo>
                <a:cubicBezTo>
                  <a:pt x="2169120" y="879637"/>
                  <a:pt x="2164220" y="864257"/>
                  <a:pt x="2152357" y="858326"/>
                </a:cubicBezTo>
                <a:cubicBezTo>
                  <a:pt x="2125831" y="845063"/>
                  <a:pt x="2096086" y="839569"/>
                  <a:pt x="2067951" y="830191"/>
                </a:cubicBezTo>
                <a:lnTo>
                  <a:pt x="2025748" y="816123"/>
                </a:lnTo>
                <a:cubicBezTo>
                  <a:pt x="2011680" y="811434"/>
                  <a:pt x="1998086" y="804963"/>
                  <a:pt x="1983545" y="802055"/>
                </a:cubicBezTo>
                <a:cubicBezTo>
                  <a:pt x="1960099" y="797366"/>
                  <a:pt x="1936275" y="794278"/>
                  <a:pt x="1913207" y="787987"/>
                </a:cubicBezTo>
                <a:cubicBezTo>
                  <a:pt x="1884594" y="780184"/>
                  <a:pt x="1856936" y="769230"/>
                  <a:pt x="1828800" y="759852"/>
                </a:cubicBezTo>
                <a:cubicBezTo>
                  <a:pt x="1814732" y="755163"/>
                  <a:pt x="1801352" y="747259"/>
                  <a:pt x="1786597" y="745784"/>
                </a:cubicBezTo>
                <a:lnTo>
                  <a:pt x="1645920" y="731717"/>
                </a:lnTo>
                <a:lnTo>
                  <a:pt x="1561514" y="703581"/>
                </a:lnTo>
                <a:lnTo>
                  <a:pt x="1519311" y="689514"/>
                </a:lnTo>
                <a:cubicBezTo>
                  <a:pt x="1500554" y="670757"/>
                  <a:pt x="1488205" y="641632"/>
                  <a:pt x="1463040" y="633243"/>
                </a:cubicBezTo>
                <a:cubicBezTo>
                  <a:pt x="1418467" y="618385"/>
                  <a:pt x="1417590" y="622205"/>
                  <a:pt x="1378634" y="591040"/>
                </a:cubicBezTo>
                <a:cubicBezTo>
                  <a:pt x="1368277" y="582754"/>
                  <a:pt x="1362362" y="568836"/>
                  <a:pt x="1350499" y="562904"/>
                </a:cubicBezTo>
                <a:cubicBezTo>
                  <a:pt x="1323973" y="549641"/>
                  <a:pt x="1294228" y="544147"/>
                  <a:pt x="1266093" y="534769"/>
                </a:cubicBezTo>
                <a:lnTo>
                  <a:pt x="1223890" y="520701"/>
                </a:lnTo>
                <a:lnTo>
                  <a:pt x="1181687" y="506634"/>
                </a:lnTo>
                <a:cubicBezTo>
                  <a:pt x="1110394" y="435341"/>
                  <a:pt x="1202661" y="519219"/>
                  <a:pt x="1111348" y="464431"/>
                </a:cubicBezTo>
                <a:cubicBezTo>
                  <a:pt x="1014792" y="406497"/>
                  <a:pt x="1160570" y="462081"/>
                  <a:pt x="1041010" y="422227"/>
                </a:cubicBezTo>
                <a:cubicBezTo>
                  <a:pt x="1031631" y="412849"/>
                  <a:pt x="1021365" y="404281"/>
                  <a:pt x="1012874" y="394092"/>
                </a:cubicBezTo>
                <a:cubicBezTo>
                  <a:pt x="997864" y="376080"/>
                  <a:pt x="990179" y="350827"/>
                  <a:pt x="970671" y="337821"/>
                </a:cubicBezTo>
                <a:cubicBezTo>
                  <a:pt x="945995" y="321370"/>
                  <a:pt x="914400" y="319064"/>
                  <a:pt x="886265" y="309686"/>
                </a:cubicBezTo>
                <a:lnTo>
                  <a:pt x="801859" y="281551"/>
                </a:lnTo>
                <a:lnTo>
                  <a:pt x="759656" y="267483"/>
                </a:lnTo>
                <a:cubicBezTo>
                  <a:pt x="750277" y="258104"/>
                  <a:pt x="739806" y="249704"/>
                  <a:pt x="731520" y="239347"/>
                </a:cubicBezTo>
                <a:cubicBezTo>
                  <a:pt x="720958" y="226145"/>
                  <a:pt x="718835" y="204011"/>
                  <a:pt x="703385" y="197144"/>
                </a:cubicBezTo>
                <a:cubicBezTo>
                  <a:pt x="673085" y="183677"/>
                  <a:pt x="637736" y="187766"/>
                  <a:pt x="604911" y="183077"/>
                </a:cubicBezTo>
                <a:cubicBezTo>
                  <a:pt x="590843" y="178388"/>
                  <a:pt x="577446" y="170647"/>
                  <a:pt x="562708" y="169009"/>
                </a:cubicBezTo>
                <a:cubicBezTo>
                  <a:pt x="492645" y="161224"/>
                  <a:pt x="421115" y="167192"/>
                  <a:pt x="351693" y="154941"/>
                </a:cubicBezTo>
                <a:cubicBezTo>
                  <a:pt x="338632" y="152636"/>
                  <a:pt x="333914" y="135091"/>
                  <a:pt x="323557" y="126806"/>
                </a:cubicBezTo>
                <a:cubicBezTo>
                  <a:pt x="310355" y="116244"/>
                  <a:pt x="296804" y="105538"/>
                  <a:pt x="281354" y="98671"/>
                </a:cubicBezTo>
                <a:cubicBezTo>
                  <a:pt x="254253" y="86626"/>
                  <a:pt x="221624" y="86986"/>
                  <a:pt x="196948" y="70535"/>
                </a:cubicBezTo>
                <a:cubicBezTo>
                  <a:pt x="130070" y="25950"/>
                  <a:pt x="170782" y="47745"/>
                  <a:pt x="70339" y="14264"/>
                </a:cubicBezTo>
                <a:cubicBezTo>
                  <a:pt x="19241" y="-2769"/>
                  <a:pt x="42963" y="197"/>
                  <a:pt x="0" y="197"/>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w="76200">
                <a:solidFill>
                  <a:schemeClr val="tx1"/>
                </a:solidFill>
              </a:ln>
            </a:endParaRPr>
          </a:p>
        </p:txBody>
      </p:sp>
      <p:sp>
        <p:nvSpPr>
          <p:cNvPr id="17" name="Isosceles Triangle 16"/>
          <p:cNvSpPr/>
          <p:nvPr/>
        </p:nvSpPr>
        <p:spPr>
          <a:xfrm rot="9668750">
            <a:off x="7497908" y="5121997"/>
            <a:ext cx="447675" cy="969962"/>
          </a:xfrm>
          <a:prstGeom prst="triangle">
            <a:avLst>
              <a:gd name="adj" fmla="val 34676"/>
            </a:avLst>
          </a:prstGeom>
          <a:solidFill>
            <a:srgbClr val="00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Freeform 18"/>
          <p:cNvSpPr/>
          <p:nvPr/>
        </p:nvSpPr>
        <p:spPr>
          <a:xfrm>
            <a:off x="5954749" y="3206461"/>
            <a:ext cx="708422" cy="1073150"/>
          </a:xfrm>
          <a:custGeom>
            <a:avLst/>
            <a:gdLst>
              <a:gd name="connsiteX0" fmla="*/ 226327 w 943779"/>
              <a:gd name="connsiteY0" fmla="*/ 2636 h 1071781"/>
              <a:gd name="connsiteX1" fmla="*/ 296665 w 943779"/>
              <a:gd name="connsiteY1" fmla="*/ 16704 h 1071781"/>
              <a:gd name="connsiteX2" fmla="*/ 310733 w 943779"/>
              <a:gd name="connsiteY2" fmla="*/ 58907 h 1071781"/>
              <a:gd name="connsiteX3" fmla="*/ 338868 w 943779"/>
              <a:gd name="connsiteY3" fmla="*/ 87043 h 1071781"/>
              <a:gd name="connsiteX4" fmla="*/ 367003 w 943779"/>
              <a:gd name="connsiteY4" fmla="*/ 129246 h 1071781"/>
              <a:gd name="connsiteX5" fmla="*/ 395139 w 943779"/>
              <a:gd name="connsiteY5" fmla="*/ 157381 h 1071781"/>
              <a:gd name="connsiteX6" fmla="*/ 451410 w 943779"/>
              <a:gd name="connsiteY6" fmla="*/ 227719 h 1071781"/>
              <a:gd name="connsiteX7" fmla="*/ 493613 w 943779"/>
              <a:gd name="connsiteY7" fmla="*/ 298058 h 1071781"/>
              <a:gd name="connsiteX8" fmla="*/ 535816 w 943779"/>
              <a:gd name="connsiteY8" fmla="*/ 368396 h 1071781"/>
              <a:gd name="connsiteX9" fmla="*/ 549883 w 943779"/>
              <a:gd name="connsiteY9" fmla="*/ 410599 h 1071781"/>
              <a:gd name="connsiteX10" fmla="*/ 578019 w 943779"/>
              <a:gd name="connsiteY10" fmla="*/ 438735 h 1071781"/>
              <a:gd name="connsiteX11" fmla="*/ 634290 w 943779"/>
              <a:gd name="connsiteY11" fmla="*/ 551276 h 1071781"/>
              <a:gd name="connsiteX12" fmla="*/ 676493 w 943779"/>
              <a:gd name="connsiteY12" fmla="*/ 677886 h 1071781"/>
              <a:gd name="connsiteX13" fmla="*/ 718696 w 943779"/>
              <a:gd name="connsiteY13" fmla="*/ 748224 h 1071781"/>
              <a:gd name="connsiteX14" fmla="*/ 760899 w 943779"/>
              <a:gd name="connsiteY14" fmla="*/ 762292 h 1071781"/>
              <a:gd name="connsiteX15" fmla="*/ 831237 w 943779"/>
              <a:gd name="connsiteY15" fmla="*/ 818563 h 1071781"/>
              <a:gd name="connsiteX16" fmla="*/ 887508 w 943779"/>
              <a:gd name="connsiteY16" fmla="*/ 888901 h 1071781"/>
              <a:gd name="connsiteX17" fmla="*/ 929711 w 943779"/>
              <a:gd name="connsiteY17" fmla="*/ 917036 h 1071781"/>
              <a:gd name="connsiteX18" fmla="*/ 943779 w 943779"/>
              <a:gd name="connsiteY18" fmla="*/ 959239 h 1071781"/>
              <a:gd name="connsiteX19" fmla="*/ 929711 w 943779"/>
              <a:gd name="connsiteY19" fmla="*/ 1029578 h 1071781"/>
              <a:gd name="connsiteX20" fmla="*/ 760899 w 943779"/>
              <a:gd name="connsiteY20" fmla="*/ 1071781 h 1071781"/>
              <a:gd name="connsiteX21" fmla="*/ 648357 w 943779"/>
              <a:gd name="connsiteY21" fmla="*/ 1057713 h 1071781"/>
              <a:gd name="connsiteX22" fmla="*/ 578019 w 943779"/>
              <a:gd name="connsiteY22" fmla="*/ 987375 h 1071781"/>
              <a:gd name="connsiteX23" fmla="*/ 535816 w 943779"/>
              <a:gd name="connsiteY23" fmla="*/ 973307 h 1071781"/>
              <a:gd name="connsiteX24" fmla="*/ 437342 w 943779"/>
              <a:gd name="connsiteY24" fmla="*/ 888901 h 1071781"/>
              <a:gd name="connsiteX25" fmla="*/ 395139 w 943779"/>
              <a:gd name="connsiteY25" fmla="*/ 874833 h 1071781"/>
              <a:gd name="connsiteX26" fmla="*/ 324800 w 943779"/>
              <a:gd name="connsiteY26" fmla="*/ 804495 h 1071781"/>
              <a:gd name="connsiteX27" fmla="*/ 296665 w 943779"/>
              <a:gd name="connsiteY27" fmla="*/ 776359 h 1071781"/>
              <a:gd name="connsiteX28" fmla="*/ 212259 w 943779"/>
              <a:gd name="connsiteY28" fmla="*/ 720089 h 1071781"/>
              <a:gd name="connsiteX29" fmla="*/ 184123 w 943779"/>
              <a:gd name="connsiteY29" fmla="*/ 691953 h 1071781"/>
              <a:gd name="connsiteX30" fmla="*/ 99717 w 943779"/>
              <a:gd name="connsiteY30" fmla="*/ 635683 h 1071781"/>
              <a:gd name="connsiteX31" fmla="*/ 29379 w 943779"/>
              <a:gd name="connsiteY31" fmla="*/ 593479 h 1071781"/>
              <a:gd name="connsiteX32" fmla="*/ 1243 w 943779"/>
              <a:gd name="connsiteY32" fmla="*/ 509073 h 1071781"/>
              <a:gd name="connsiteX33" fmla="*/ 29379 w 943779"/>
              <a:gd name="connsiteY33" fmla="*/ 410599 h 1071781"/>
              <a:gd name="connsiteX34" fmla="*/ 57514 w 943779"/>
              <a:gd name="connsiteY34" fmla="*/ 368396 h 1071781"/>
              <a:gd name="connsiteX35" fmla="*/ 85650 w 943779"/>
              <a:gd name="connsiteY35" fmla="*/ 283990 h 1071781"/>
              <a:gd name="connsiteX36" fmla="*/ 141920 w 943779"/>
              <a:gd name="connsiteY36" fmla="*/ 199584 h 1071781"/>
              <a:gd name="connsiteX37" fmla="*/ 155988 w 943779"/>
              <a:gd name="connsiteY37" fmla="*/ 157381 h 1071781"/>
              <a:gd name="connsiteX38" fmla="*/ 198191 w 943779"/>
              <a:gd name="connsiteY38" fmla="*/ 129246 h 1071781"/>
              <a:gd name="connsiteX39" fmla="*/ 212259 w 943779"/>
              <a:gd name="connsiteY39" fmla="*/ 87043 h 1071781"/>
              <a:gd name="connsiteX40" fmla="*/ 240394 w 943779"/>
              <a:gd name="connsiteY40" fmla="*/ 58907 h 1071781"/>
              <a:gd name="connsiteX41" fmla="*/ 226327 w 943779"/>
              <a:gd name="connsiteY41" fmla="*/ 2636 h 107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43779" h="1071781">
                <a:moveTo>
                  <a:pt x="226327" y="2636"/>
                </a:moveTo>
                <a:cubicBezTo>
                  <a:pt x="235706" y="-4398"/>
                  <a:pt x="276770" y="3441"/>
                  <a:pt x="296665" y="16704"/>
                </a:cubicBezTo>
                <a:cubicBezTo>
                  <a:pt x="309003" y="24929"/>
                  <a:pt x="303104" y="46191"/>
                  <a:pt x="310733" y="58907"/>
                </a:cubicBezTo>
                <a:cubicBezTo>
                  <a:pt x="317557" y="70280"/>
                  <a:pt x="330583" y="76686"/>
                  <a:pt x="338868" y="87043"/>
                </a:cubicBezTo>
                <a:cubicBezTo>
                  <a:pt x="349430" y="100245"/>
                  <a:pt x="356441" y="116044"/>
                  <a:pt x="367003" y="129246"/>
                </a:cubicBezTo>
                <a:cubicBezTo>
                  <a:pt x="375289" y="139603"/>
                  <a:pt x="386853" y="147024"/>
                  <a:pt x="395139" y="157381"/>
                </a:cubicBezTo>
                <a:cubicBezTo>
                  <a:pt x="466124" y="246112"/>
                  <a:pt x="383475" y="159787"/>
                  <a:pt x="451410" y="227719"/>
                </a:cubicBezTo>
                <a:cubicBezTo>
                  <a:pt x="491259" y="347274"/>
                  <a:pt x="435683" y="201508"/>
                  <a:pt x="493613" y="298058"/>
                </a:cubicBezTo>
                <a:cubicBezTo>
                  <a:pt x="548399" y="389367"/>
                  <a:pt x="464525" y="297108"/>
                  <a:pt x="535816" y="368396"/>
                </a:cubicBezTo>
                <a:cubicBezTo>
                  <a:pt x="540505" y="382464"/>
                  <a:pt x="542254" y="397884"/>
                  <a:pt x="549883" y="410599"/>
                </a:cubicBezTo>
                <a:cubicBezTo>
                  <a:pt x="556707" y="421972"/>
                  <a:pt x="572087" y="426872"/>
                  <a:pt x="578019" y="438735"/>
                </a:cubicBezTo>
                <a:cubicBezTo>
                  <a:pt x="642677" y="568052"/>
                  <a:pt x="570725" y="487713"/>
                  <a:pt x="634290" y="551276"/>
                </a:cubicBezTo>
                <a:lnTo>
                  <a:pt x="676493" y="677886"/>
                </a:lnTo>
                <a:cubicBezTo>
                  <a:pt x="687559" y="711084"/>
                  <a:pt x="686510" y="728913"/>
                  <a:pt x="718696" y="748224"/>
                </a:cubicBezTo>
                <a:cubicBezTo>
                  <a:pt x="731412" y="755853"/>
                  <a:pt x="746831" y="757603"/>
                  <a:pt x="760899" y="762292"/>
                </a:cubicBezTo>
                <a:cubicBezTo>
                  <a:pt x="816934" y="846345"/>
                  <a:pt x="755739" y="773264"/>
                  <a:pt x="831237" y="818563"/>
                </a:cubicBezTo>
                <a:cubicBezTo>
                  <a:pt x="866044" y="839447"/>
                  <a:pt x="858752" y="860145"/>
                  <a:pt x="887508" y="888901"/>
                </a:cubicBezTo>
                <a:cubicBezTo>
                  <a:pt x="899463" y="900856"/>
                  <a:pt x="915643" y="907658"/>
                  <a:pt x="929711" y="917036"/>
                </a:cubicBezTo>
                <a:cubicBezTo>
                  <a:pt x="934400" y="931104"/>
                  <a:pt x="943779" y="944410"/>
                  <a:pt x="943779" y="959239"/>
                </a:cubicBezTo>
                <a:cubicBezTo>
                  <a:pt x="943779" y="983150"/>
                  <a:pt x="941574" y="1008818"/>
                  <a:pt x="929711" y="1029578"/>
                </a:cubicBezTo>
                <a:cubicBezTo>
                  <a:pt x="903429" y="1075572"/>
                  <a:pt x="775592" y="1070148"/>
                  <a:pt x="760899" y="1071781"/>
                </a:cubicBezTo>
                <a:cubicBezTo>
                  <a:pt x="723385" y="1067092"/>
                  <a:pt x="684831" y="1067660"/>
                  <a:pt x="648357" y="1057713"/>
                </a:cubicBezTo>
                <a:cubicBezTo>
                  <a:pt x="584324" y="1040250"/>
                  <a:pt x="623294" y="1023596"/>
                  <a:pt x="578019" y="987375"/>
                </a:cubicBezTo>
                <a:cubicBezTo>
                  <a:pt x="566440" y="978112"/>
                  <a:pt x="549884" y="977996"/>
                  <a:pt x="535816" y="973307"/>
                </a:cubicBezTo>
                <a:cubicBezTo>
                  <a:pt x="501203" y="938694"/>
                  <a:pt x="480193" y="910326"/>
                  <a:pt x="437342" y="888901"/>
                </a:cubicBezTo>
                <a:cubicBezTo>
                  <a:pt x="424079" y="882269"/>
                  <a:pt x="409207" y="879522"/>
                  <a:pt x="395139" y="874833"/>
                </a:cubicBezTo>
                <a:lnTo>
                  <a:pt x="324800" y="804495"/>
                </a:lnTo>
                <a:cubicBezTo>
                  <a:pt x="315421" y="795116"/>
                  <a:pt x="307701" y="783716"/>
                  <a:pt x="296665" y="776359"/>
                </a:cubicBezTo>
                <a:cubicBezTo>
                  <a:pt x="268530" y="757602"/>
                  <a:pt x="236169" y="743999"/>
                  <a:pt x="212259" y="720089"/>
                </a:cubicBezTo>
                <a:cubicBezTo>
                  <a:pt x="202880" y="710710"/>
                  <a:pt x="194734" y="699911"/>
                  <a:pt x="184123" y="691953"/>
                </a:cubicBezTo>
                <a:cubicBezTo>
                  <a:pt x="157071" y="671664"/>
                  <a:pt x="123627" y="659594"/>
                  <a:pt x="99717" y="635683"/>
                </a:cubicBezTo>
                <a:cubicBezTo>
                  <a:pt x="61097" y="597061"/>
                  <a:pt x="84165" y="611741"/>
                  <a:pt x="29379" y="593479"/>
                </a:cubicBezTo>
                <a:cubicBezTo>
                  <a:pt x="20000" y="565344"/>
                  <a:pt x="-5950" y="537845"/>
                  <a:pt x="1243" y="509073"/>
                </a:cubicBezTo>
                <a:cubicBezTo>
                  <a:pt x="5750" y="491044"/>
                  <a:pt x="19289" y="430780"/>
                  <a:pt x="29379" y="410599"/>
                </a:cubicBezTo>
                <a:cubicBezTo>
                  <a:pt x="36940" y="395477"/>
                  <a:pt x="50647" y="383846"/>
                  <a:pt x="57514" y="368396"/>
                </a:cubicBezTo>
                <a:cubicBezTo>
                  <a:pt x="69559" y="341295"/>
                  <a:pt x="69199" y="308666"/>
                  <a:pt x="85650" y="283990"/>
                </a:cubicBezTo>
                <a:cubicBezTo>
                  <a:pt x="104407" y="255855"/>
                  <a:pt x="131227" y="231663"/>
                  <a:pt x="141920" y="199584"/>
                </a:cubicBezTo>
                <a:cubicBezTo>
                  <a:pt x="146609" y="185516"/>
                  <a:pt x="146725" y="168960"/>
                  <a:pt x="155988" y="157381"/>
                </a:cubicBezTo>
                <a:cubicBezTo>
                  <a:pt x="166550" y="144179"/>
                  <a:pt x="184123" y="138624"/>
                  <a:pt x="198191" y="129246"/>
                </a:cubicBezTo>
                <a:cubicBezTo>
                  <a:pt x="202880" y="115178"/>
                  <a:pt x="204630" y="99759"/>
                  <a:pt x="212259" y="87043"/>
                </a:cubicBezTo>
                <a:cubicBezTo>
                  <a:pt x="219083" y="75670"/>
                  <a:pt x="233570" y="70280"/>
                  <a:pt x="240394" y="58907"/>
                </a:cubicBezTo>
                <a:cubicBezTo>
                  <a:pt x="255945" y="32989"/>
                  <a:pt x="216948" y="9670"/>
                  <a:pt x="226327" y="2636"/>
                </a:cubicBezTo>
                <a:close/>
              </a:path>
            </a:pathLst>
          </a:custGeom>
          <a:solidFill>
            <a:srgbClr val="0000CC">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Freeform 19"/>
          <p:cNvSpPr/>
          <p:nvPr/>
        </p:nvSpPr>
        <p:spPr>
          <a:xfrm>
            <a:off x="5490732" y="1118033"/>
            <a:ext cx="627460" cy="2646362"/>
          </a:xfrm>
          <a:custGeom>
            <a:avLst/>
            <a:gdLst>
              <a:gd name="connsiteX0" fmla="*/ 513490 w 837047"/>
              <a:gd name="connsiteY0" fmla="*/ 14942 h 2646393"/>
              <a:gd name="connsiteX1" fmla="*/ 668235 w 837047"/>
              <a:gd name="connsiteY1" fmla="*/ 29010 h 2646393"/>
              <a:gd name="connsiteX2" fmla="*/ 696370 w 837047"/>
              <a:gd name="connsiteY2" fmla="*/ 71213 h 2646393"/>
              <a:gd name="connsiteX3" fmla="*/ 724506 w 837047"/>
              <a:gd name="connsiteY3" fmla="*/ 99348 h 2646393"/>
              <a:gd name="connsiteX4" fmla="*/ 752641 w 837047"/>
              <a:gd name="connsiteY4" fmla="*/ 183754 h 2646393"/>
              <a:gd name="connsiteX5" fmla="*/ 766709 w 837047"/>
              <a:gd name="connsiteY5" fmla="*/ 225957 h 2646393"/>
              <a:gd name="connsiteX6" fmla="*/ 822979 w 837047"/>
              <a:gd name="connsiteY6" fmla="*/ 296296 h 2646393"/>
              <a:gd name="connsiteX7" fmla="*/ 808912 w 837047"/>
              <a:gd name="connsiteY7" fmla="*/ 451041 h 2646393"/>
              <a:gd name="connsiteX8" fmla="*/ 780776 w 837047"/>
              <a:gd name="connsiteY8" fmla="*/ 535447 h 2646393"/>
              <a:gd name="connsiteX9" fmla="*/ 794844 w 837047"/>
              <a:gd name="connsiteY9" fmla="*/ 802733 h 2646393"/>
              <a:gd name="connsiteX10" fmla="*/ 808912 w 837047"/>
              <a:gd name="connsiteY10" fmla="*/ 844936 h 2646393"/>
              <a:gd name="connsiteX11" fmla="*/ 794844 w 837047"/>
              <a:gd name="connsiteY11" fmla="*/ 1027816 h 2646393"/>
              <a:gd name="connsiteX12" fmla="*/ 752641 w 837047"/>
              <a:gd name="connsiteY12" fmla="*/ 1013748 h 2646393"/>
              <a:gd name="connsiteX13" fmla="*/ 738573 w 837047"/>
              <a:gd name="connsiteY13" fmla="*/ 971545 h 2646393"/>
              <a:gd name="connsiteX14" fmla="*/ 682302 w 837047"/>
              <a:gd name="connsiteY14" fmla="*/ 901207 h 2646393"/>
              <a:gd name="connsiteX15" fmla="*/ 640099 w 837047"/>
              <a:gd name="connsiteY15" fmla="*/ 859004 h 2646393"/>
              <a:gd name="connsiteX16" fmla="*/ 626032 w 837047"/>
              <a:gd name="connsiteY16" fmla="*/ 957477 h 2646393"/>
              <a:gd name="connsiteX17" fmla="*/ 654167 w 837047"/>
              <a:gd name="connsiteY17" fmla="*/ 1281034 h 2646393"/>
              <a:gd name="connsiteX18" fmla="*/ 696370 w 837047"/>
              <a:gd name="connsiteY18" fmla="*/ 1548321 h 2646393"/>
              <a:gd name="connsiteX19" fmla="*/ 710438 w 837047"/>
              <a:gd name="connsiteY19" fmla="*/ 1885945 h 2646393"/>
              <a:gd name="connsiteX20" fmla="*/ 738573 w 837047"/>
              <a:gd name="connsiteY20" fmla="*/ 1914081 h 2646393"/>
              <a:gd name="connsiteX21" fmla="*/ 780776 w 837047"/>
              <a:gd name="connsiteY21" fmla="*/ 2054757 h 2646393"/>
              <a:gd name="connsiteX22" fmla="*/ 794844 w 837047"/>
              <a:gd name="connsiteY22" fmla="*/ 2096961 h 2646393"/>
              <a:gd name="connsiteX23" fmla="*/ 808912 w 837047"/>
              <a:gd name="connsiteY23" fmla="*/ 2153231 h 2646393"/>
              <a:gd name="connsiteX24" fmla="*/ 837047 w 837047"/>
              <a:gd name="connsiteY24" fmla="*/ 2181367 h 2646393"/>
              <a:gd name="connsiteX25" fmla="*/ 822979 w 837047"/>
              <a:gd name="connsiteY25" fmla="*/ 2293908 h 2646393"/>
              <a:gd name="connsiteX26" fmla="*/ 780776 w 837047"/>
              <a:gd name="connsiteY26" fmla="*/ 2322044 h 2646393"/>
              <a:gd name="connsiteX27" fmla="*/ 752641 w 837047"/>
              <a:gd name="connsiteY27" fmla="*/ 2406450 h 2646393"/>
              <a:gd name="connsiteX28" fmla="*/ 696370 w 837047"/>
              <a:gd name="connsiteY28" fmla="*/ 2476788 h 2646393"/>
              <a:gd name="connsiteX29" fmla="*/ 640099 w 837047"/>
              <a:gd name="connsiteY29" fmla="*/ 2589330 h 2646393"/>
              <a:gd name="connsiteX30" fmla="*/ 626032 w 837047"/>
              <a:gd name="connsiteY30" fmla="*/ 2631533 h 2646393"/>
              <a:gd name="connsiteX31" fmla="*/ 541626 w 837047"/>
              <a:gd name="connsiteY31" fmla="*/ 2631533 h 2646393"/>
              <a:gd name="connsiteX32" fmla="*/ 485355 w 837047"/>
              <a:gd name="connsiteY32" fmla="*/ 2462721 h 2646393"/>
              <a:gd name="connsiteX33" fmla="*/ 471287 w 837047"/>
              <a:gd name="connsiteY33" fmla="*/ 2420517 h 2646393"/>
              <a:gd name="connsiteX34" fmla="*/ 415016 w 837047"/>
              <a:gd name="connsiteY34" fmla="*/ 2350179 h 2646393"/>
              <a:gd name="connsiteX35" fmla="*/ 386881 w 837047"/>
              <a:gd name="connsiteY35" fmla="*/ 2223570 h 2646393"/>
              <a:gd name="connsiteX36" fmla="*/ 358746 w 837047"/>
              <a:gd name="connsiteY36" fmla="*/ 2125096 h 2646393"/>
              <a:gd name="connsiteX37" fmla="*/ 330610 w 837047"/>
              <a:gd name="connsiteY37" fmla="*/ 1900013 h 2646393"/>
              <a:gd name="connsiteX38" fmla="*/ 302475 w 837047"/>
              <a:gd name="connsiteY38" fmla="*/ 1801539 h 2646393"/>
              <a:gd name="connsiteX39" fmla="*/ 288407 w 837047"/>
              <a:gd name="connsiteY39" fmla="*/ 1660862 h 2646393"/>
              <a:gd name="connsiteX40" fmla="*/ 260272 w 837047"/>
              <a:gd name="connsiteY40" fmla="*/ 1534253 h 2646393"/>
              <a:gd name="connsiteX41" fmla="*/ 246204 w 837047"/>
              <a:gd name="connsiteY41" fmla="*/ 1449847 h 2646393"/>
              <a:gd name="connsiteX42" fmla="*/ 218069 w 837047"/>
              <a:gd name="connsiteY42" fmla="*/ 1365441 h 2646393"/>
              <a:gd name="connsiteX43" fmla="*/ 204001 w 837047"/>
              <a:gd name="connsiteY43" fmla="*/ 1323237 h 2646393"/>
              <a:gd name="connsiteX44" fmla="*/ 175866 w 837047"/>
              <a:gd name="connsiteY44" fmla="*/ 1168493 h 2646393"/>
              <a:gd name="connsiteX45" fmla="*/ 147730 w 837047"/>
              <a:gd name="connsiteY45" fmla="*/ 1084087 h 2646393"/>
              <a:gd name="connsiteX46" fmla="*/ 119595 w 837047"/>
              <a:gd name="connsiteY46" fmla="*/ 1041884 h 2646393"/>
              <a:gd name="connsiteX47" fmla="*/ 49256 w 837047"/>
              <a:gd name="connsiteY47" fmla="*/ 1027816 h 2646393"/>
              <a:gd name="connsiteX48" fmla="*/ 35189 w 837047"/>
              <a:gd name="connsiteY48" fmla="*/ 507311 h 2646393"/>
              <a:gd name="connsiteX49" fmla="*/ 119595 w 837047"/>
              <a:gd name="connsiteY49" fmla="*/ 436973 h 2646393"/>
              <a:gd name="connsiteX50" fmla="*/ 189933 w 837047"/>
              <a:gd name="connsiteY50" fmla="*/ 394770 h 2646393"/>
              <a:gd name="connsiteX51" fmla="*/ 218069 w 837047"/>
              <a:gd name="connsiteY51" fmla="*/ 366634 h 2646393"/>
              <a:gd name="connsiteX52" fmla="*/ 246204 w 837047"/>
              <a:gd name="connsiteY52" fmla="*/ 324431 h 2646393"/>
              <a:gd name="connsiteX53" fmla="*/ 288407 w 837047"/>
              <a:gd name="connsiteY53" fmla="*/ 296296 h 2646393"/>
              <a:gd name="connsiteX54" fmla="*/ 372813 w 837047"/>
              <a:gd name="connsiteY54" fmla="*/ 183754 h 2646393"/>
              <a:gd name="connsiteX55" fmla="*/ 415016 w 837047"/>
              <a:gd name="connsiteY55" fmla="*/ 169687 h 2646393"/>
              <a:gd name="connsiteX56" fmla="*/ 443152 w 837047"/>
              <a:gd name="connsiteY56" fmla="*/ 141551 h 2646393"/>
              <a:gd name="connsiteX57" fmla="*/ 513490 w 837047"/>
              <a:gd name="connsiteY57" fmla="*/ 43077 h 2646393"/>
              <a:gd name="connsiteX58" fmla="*/ 583829 w 837047"/>
              <a:gd name="connsiteY58" fmla="*/ 29010 h 2646393"/>
              <a:gd name="connsiteX59" fmla="*/ 668235 w 837047"/>
              <a:gd name="connsiteY59" fmla="*/ 14942 h 2646393"/>
              <a:gd name="connsiteX60" fmla="*/ 710438 w 837047"/>
              <a:gd name="connsiteY60" fmla="*/ 874 h 2646393"/>
              <a:gd name="connsiteX61" fmla="*/ 710438 w 837047"/>
              <a:gd name="connsiteY61" fmla="*/ 29010 h 264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37047" h="2646393">
                <a:moveTo>
                  <a:pt x="513490" y="14942"/>
                </a:moveTo>
                <a:cubicBezTo>
                  <a:pt x="565072" y="19631"/>
                  <a:pt x="618731" y="13778"/>
                  <a:pt x="668235" y="29010"/>
                </a:cubicBezTo>
                <a:cubicBezTo>
                  <a:pt x="684395" y="33982"/>
                  <a:pt x="685808" y="58011"/>
                  <a:pt x="696370" y="71213"/>
                </a:cubicBezTo>
                <a:cubicBezTo>
                  <a:pt x="704656" y="81570"/>
                  <a:pt x="715127" y="89970"/>
                  <a:pt x="724506" y="99348"/>
                </a:cubicBezTo>
                <a:lnTo>
                  <a:pt x="752641" y="183754"/>
                </a:lnTo>
                <a:cubicBezTo>
                  <a:pt x="757330" y="197822"/>
                  <a:pt x="756224" y="215471"/>
                  <a:pt x="766709" y="225957"/>
                </a:cubicBezTo>
                <a:cubicBezTo>
                  <a:pt x="806799" y="266048"/>
                  <a:pt x="787487" y="243057"/>
                  <a:pt x="822979" y="296296"/>
                </a:cubicBezTo>
                <a:cubicBezTo>
                  <a:pt x="818290" y="347878"/>
                  <a:pt x="817913" y="400035"/>
                  <a:pt x="808912" y="451041"/>
                </a:cubicBezTo>
                <a:cubicBezTo>
                  <a:pt x="803758" y="480247"/>
                  <a:pt x="780776" y="535447"/>
                  <a:pt x="780776" y="535447"/>
                </a:cubicBezTo>
                <a:cubicBezTo>
                  <a:pt x="785465" y="624542"/>
                  <a:pt x="786766" y="713881"/>
                  <a:pt x="794844" y="802733"/>
                </a:cubicBezTo>
                <a:cubicBezTo>
                  <a:pt x="796187" y="817501"/>
                  <a:pt x="808912" y="830107"/>
                  <a:pt x="808912" y="844936"/>
                </a:cubicBezTo>
                <a:cubicBezTo>
                  <a:pt x="808912" y="906076"/>
                  <a:pt x="799533" y="966856"/>
                  <a:pt x="794844" y="1027816"/>
                </a:cubicBezTo>
                <a:cubicBezTo>
                  <a:pt x="780776" y="1023127"/>
                  <a:pt x="763126" y="1024233"/>
                  <a:pt x="752641" y="1013748"/>
                </a:cubicBezTo>
                <a:cubicBezTo>
                  <a:pt x="742156" y="1003263"/>
                  <a:pt x="745205" y="984808"/>
                  <a:pt x="738573" y="971545"/>
                </a:cubicBezTo>
                <a:cubicBezTo>
                  <a:pt x="720826" y="936050"/>
                  <a:pt x="708473" y="927377"/>
                  <a:pt x="682302" y="901207"/>
                </a:cubicBezTo>
                <a:cubicBezTo>
                  <a:pt x="649478" y="802733"/>
                  <a:pt x="663546" y="788666"/>
                  <a:pt x="640099" y="859004"/>
                </a:cubicBezTo>
                <a:cubicBezTo>
                  <a:pt x="635410" y="891828"/>
                  <a:pt x="626032" y="924319"/>
                  <a:pt x="626032" y="957477"/>
                </a:cubicBezTo>
                <a:cubicBezTo>
                  <a:pt x="626032" y="1129295"/>
                  <a:pt x="636584" y="1146233"/>
                  <a:pt x="654167" y="1281034"/>
                </a:cubicBezTo>
                <a:cubicBezTo>
                  <a:pt x="686283" y="1527257"/>
                  <a:pt x="657971" y="1433125"/>
                  <a:pt x="696370" y="1548321"/>
                </a:cubicBezTo>
                <a:cubicBezTo>
                  <a:pt x="701059" y="1660862"/>
                  <a:pt x="697527" y="1774048"/>
                  <a:pt x="710438" y="1885945"/>
                </a:cubicBezTo>
                <a:cubicBezTo>
                  <a:pt x="711958" y="1899121"/>
                  <a:pt x="732642" y="1902218"/>
                  <a:pt x="738573" y="1914081"/>
                </a:cubicBezTo>
                <a:cubicBezTo>
                  <a:pt x="760864" y="1958663"/>
                  <a:pt x="767312" y="2007634"/>
                  <a:pt x="780776" y="2054757"/>
                </a:cubicBezTo>
                <a:cubicBezTo>
                  <a:pt x="784850" y="2069015"/>
                  <a:pt x="790770" y="2082703"/>
                  <a:pt x="794844" y="2096961"/>
                </a:cubicBezTo>
                <a:cubicBezTo>
                  <a:pt x="800156" y="2115551"/>
                  <a:pt x="800266" y="2135938"/>
                  <a:pt x="808912" y="2153231"/>
                </a:cubicBezTo>
                <a:cubicBezTo>
                  <a:pt x="814843" y="2165094"/>
                  <a:pt x="827669" y="2171988"/>
                  <a:pt x="837047" y="2181367"/>
                </a:cubicBezTo>
                <a:cubicBezTo>
                  <a:pt x="832358" y="2218881"/>
                  <a:pt x="837020" y="2258806"/>
                  <a:pt x="822979" y="2293908"/>
                </a:cubicBezTo>
                <a:cubicBezTo>
                  <a:pt x="816700" y="2309606"/>
                  <a:pt x="789737" y="2307707"/>
                  <a:pt x="780776" y="2322044"/>
                </a:cubicBezTo>
                <a:cubicBezTo>
                  <a:pt x="765058" y="2347193"/>
                  <a:pt x="769092" y="2381774"/>
                  <a:pt x="752641" y="2406450"/>
                </a:cubicBezTo>
                <a:cubicBezTo>
                  <a:pt x="717149" y="2459689"/>
                  <a:pt x="736461" y="2436698"/>
                  <a:pt x="696370" y="2476788"/>
                </a:cubicBezTo>
                <a:cubicBezTo>
                  <a:pt x="664041" y="2573777"/>
                  <a:pt x="689206" y="2540223"/>
                  <a:pt x="640099" y="2589330"/>
                </a:cubicBezTo>
                <a:cubicBezTo>
                  <a:pt x="635410" y="2603398"/>
                  <a:pt x="636517" y="2621048"/>
                  <a:pt x="626032" y="2631533"/>
                </a:cubicBezTo>
                <a:cubicBezTo>
                  <a:pt x="597897" y="2659669"/>
                  <a:pt x="569761" y="2640912"/>
                  <a:pt x="541626" y="2631533"/>
                </a:cubicBezTo>
                <a:lnTo>
                  <a:pt x="485355" y="2462721"/>
                </a:lnTo>
                <a:cubicBezTo>
                  <a:pt x="480666" y="2448653"/>
                  <a:pt x="479513" y="2432855"/>
                  <a:pt x="471287" y="2420517"/>
                </a:cubicBezTo>
                <a:cubicBezTo>
                  <a:pt x="435795" y="2367278"/>
                  <a:pt x="455107" y="2390269"/>
                  <a:pt x="415016" y="2350179"/>
                </a:cubicBezTo>
                <a:cubicBezTo>
                  <a:pt x="383347" y="2255168"/>
                  <a:pt x="419895" y="2372130"/>
                  <a:pt x="386881" y="2223570"/>
                </a:cubicBezTo>
                <a:cubicBezTo>
                  <a:pt x="369399" y="2144903"/>
                  <a:pt x="372889" y="2219382"/>
                  <a:pt x="358746" y="2125096"/>
                </a:cubicBezTo>
                <a:cubicBezTo>
                  <a:pt x="347530" y="2050321"/>
                  <a:pt x="348949" y="1973367"/>
                  <a:pt x="330610" y="1900013"/>
                </a:cubicBezTo>
                <a:cubicBezTo>
                  <a:pt x="312945" y="1829356"/>
                  <a:pt x="322656" y="1862084"/>
                  <a:pt x="302475" y="1801539"/>
                </a:cubicBezTo>
                <a:cubicBezTo>
                  <a:pt x="297786" y="1754647"/>
                  <a:pt x="294636" y="1707575"/>
                  <a:pt x="288407" y="1660862"/>
                </a:cubicBezTo>
                <a:cubicBezTo>
                  <a:pt x="278582" y="1587175"/>
                  <a:pt x="273641" y="1601098"/>
                  <a:pt x="260272" y="1534253"/>
                </a:cubicBezTo>
                <a:cubicBezTo>
                  <a:pt x="254678" y="1506283"/>
                  <a:pt x="253122" y="1477519"/>
                  <a:pt x="246204" y="1449847"/>
                </a:cubicBezTo>
                <a:cubicBezTo>
                  <a:pt x="239011" y="1421075"/>
                  <a:pt x="227447" y="1393576"/>
                  <a:pt x="218069" y="1365441"/>
                </a:cubicBezTo>
                <a:lnTo>
                  <a:pt x="204001" y="1323237"/>
                </a:lnTo>
                <a:cubicBezTo>
                  <a:pt x="194095" y="1253896"/>
                  <a:pt x="193953" y="1228784"/>
                  <a:pt x="175866" y="1168493"/>
                </a:cubicBezTo>
                <a:cubicBezTo>
                  <a:pt x="167344" y="1140086"/>
                  <a:pt x="164181" y="1108763"/>
                  <a:pt x="147730" y="1084087"/>
                </a:cubicBezTo>
                <a:cubicBezTo>
                  <a:pt x="138352" y="1070019"/>
                  <a:pt x="134275" y="1050272"/>
                  <a:pt x="119595" y="1041884"/>
                </a:cubicBezTo>
                <a:cubicBezTo>
                  <a:pt x="98835" y="1030021"/>
                  <a:pt x="72702" y="1032505"/>
                  <a:pt x="49256" y="1027816"/>
                </a:cubicBezTo>
                <a:cubicBezTo>
                  <a:pt x="-18877" y="823413"/>
                  <a:pt x="-9230" y="884868"/>
                  <a:pt x="35189" y="507311"/>
                </a:cubicBezTo>
                <a:cubicBezTo>
                  <a:pt x="37793" y="485177"/>
                  <a:pt x="104651" y="448928"/>
                  <a:pt x="119595" y="436973"/>
                </a:cubicBezTo>
                <a:cubicBezTo>
                  <a:pt x="174768" y="392834"/>
                  <a:pt x="116641" y="419200"/>
                  <a:pt x="189933" y="394770"/>
                </a:cubicBezTo>
                <a:cubicBezTo>
                  <a:pt x="199312" y="385391"/>
                  <a:pt x="209783" y="376991"/>
                  <a:pt x="218069" y="366634"/>
                </a:cubicBezTo>
                <a:cubicBezTo>
                  <a:pt x="228631" y="353432"/>
                  <a:pt x="234249" y="336386"/>
                  <a:pt x="246204" y="324431"/>
                </a:cubicBezTo>
                <a:cubicBezTo>
                  <a:pt x="258159" y="312476"/>
                  <a:pt x="274339" y="305674"/>
                  <a:pt x="288407" y="296296"/>
                </a:cubicBezTo>
                <a:cubicBezTo>
                  <a:pt x="305921" y="261267"/>
                  <a:pt x="330153" y="197973"/>
                  <a:pt x="372813" y="183754"/>
                </a:cubicBezTo>
                <a:lnTo>
                  <a:pt x="415016" y="169687"/>
                </a:lnTo>
                <a:cubicBezTo>
                  <a:pt x="424395" y="160308"/>
                  <a:pt x="436328" y="152924"/>
                  <a:pt x="443152" y="141551"/>
                </a:cubicBezTo>
                <a:cubicBezTo>
                  <a:pt x="465667" y="104025"/>
                  <a:pt x="446626" y="56449"/>
                  <a:pt x="513490" y="43077"/>
                </a:cubicBezTo>
                <a:lnTo>
                  <a:pt x="583829" y="29010"/>
                </a:lnTo>
                <a:cubicBezTo>
                  <a:pt x="611892" y="23908"/>
                  <a:pt x="640391" y="21130"/>
                  <a:pt x="668235" y="14942"/>
                </a:cubicBezTo>
                <a:cubicBezTo>
                  <a:pt x="682711" y="11725"/>
                  <a:pt x="696370" y="-3815"/>
                  <a:pt x="710438" y="874"/>
                </a:cubicBezTo>
                <a:cubicBezTo>
                  <a:pt x="719335" y="3840"/>
                  <a:pt x="710438" y="19631"/>
                  <a:pt x="710438" y="29010"/>
                </a:cubicBezTo>
              </a:path>
            </a:pathLst>
          </a:cu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1" name="Straight Arrow Connector 20"/>
          <p:cNvCxnSpPr/>
          <p:nvPr/>
        </p:nvCxnSpPr>
        <p:spPr>
          <a:xfrm>
            <a:off x="4972050" y="1981200"/>
            <a:ext cx="228600" cy="2301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H="1">
            <a:off x="4988627" y="3496469"/>
            <a:ext cx="400517" cy="5042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3"/>
          <p:cNvSpPr txBox="1">
            <a:spLocks noChangeArrowheads="1"/>
          </p:cNvSpPr>
          <p:nvPr/>
        </p:nvSpPr>
        <p:spPr bwMode="auto">
          <a:xfrm>
            <a:off x="4114040" y="2985251"/>
            <a:ext cx="2050049" cy="307777"/>
          </a:xfrm>
          <a:prstGeom prst="rect">
            <a:avLst/>
          </a:prstGeom>
          <a:noFill/>
          <a:ln w="9525">
            <a:noFill/>
            <a:miter lim="800000"/>
            <a:headEnd/>
            <a:tailEnd/>
          </a:ln>
        </p:spPr>
        <p:txBody>
          <a:bodyPr wrap="none">
            <a:spAutoFit/>
          </a:bodyPr>
          <a:lstStyle/>
          <a:p>
            <a:pPr algn="ctr"/>
            <a:r>
              <a:rPr lang="en-US" sz="1400" dirty="0" smtClean="0">
                <a:solidFill>
                  <a:srgbClr val="FFFF00"/>
                </a:solidFill>
                <a:latin typeface="Arial Black" pitchFamily="34" charset="0"/>
              </a:rPr>
              <a:t>KING FAHAD ROAD</a:t>
            </a:r>
            <a:endParaRPr lang="en-US" sz="1400" dirty="0">
              <a:solidFill>
                <a:srgbClr val="FFFF00"/>
              </a:solidFill>
              <a:latin typeface="Arial Black" pitchFamily="34" charset="0"/>
            </a:endParaRPr>
          </a:p>
        </p:txBody>
      </p:sp>
      <p:pic>
        <p:nvPicPr>
          <p:cNvPr id="12289" name="Picture 1" descr="E:\204 ROAD.png"/>
          <p:cNvPicPr>
            <a:picLocks noChangeAspect="1" noChangeArrowheads="1"/>
          </p:cNvPicPr>
          <p:nvPr/>
        </p:nvPicPr>
        <p:blipFill>
          <a:blip r:embed="rId3" cstate="print"/>
          <a:srcRect/>
          <a:stretch>
            <a:fillRect/>
          </a:stretch>
        </p:blipFill>
        <p:spPr bwMode="auto">
          <a:xfrm>
            <a:off x="157699" y="4199659"/>
            <a:ext cx="3657600" cy="2533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2" name="Straight Arrow Connector 21"/>
          <p:cNvCxnSpPr/>
          <p:nvPr/>
        </p:nvCxnSpPr>
        <p:spPr>
          <a:xfrm flipV="1">
            <a:off x="7192927" y="5571464"/>
            <a:ext cx="207335" cy="25518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TextBox 3"/>
          <p:cNvSpPr txBox="1">
            <a:spLocks noChangeArrowheads="1"/>
          </p:cNvSpPr>
          <p:nvPr/>
        </p:nvSpPr>
        <p:spPr bwMode="auto">
          <a:xfrm>
            <a:off x="2885724" y="3783760"/>
            <a:ext cx="1736374" cy="369332"/>
          </a:xfrm>
          <a:prstGeom prst="rect">
            <a:avLst/>
          </a:prstGeom>
          <a:noFill/>
          <a:ln w="9525">
            <a:noFill/>
            <a:miter lim="800000"/>
            <a:headEnd/>
            <a:tailEnd/>
          </a:ln>
        </p:spPr>
        <p:txBody>
          <a:bodyPr wrap="none">
            <a:spAutoFit/>
          </a:bodyPr>
          <a:lstStyle/>
          <a:p>
            <a:pPr algn="ctr"/>
            <a:r>
              <a:rPr lang="en-US" dirty="0" smtClean="0">
                <a:solidFill>
                  <a:srgbClr val="FF0000"/>
                </a:solidFill>
                <a:latin typeface="Arial Black" pitchFamily="34" charset="0"/>
              </a:rPr>
              <a:t>STREET 204</a:t>
            </a:r>
            <a:endParaRPr lang="en-US" dirty="0">
              <a:solidFill>
                <a:srgbClr val="FF0000"/>
              </a:solidFill>
              <a:latin typeface="Arial Black" pitchFamily="34" charset="0"/>
            </a:endParaRPr>
          </a:p>
        </p:txBody>
      </p:sp>
      <p:cxnSp>
        <p:nvCxnSpPr>
          <p:cNvPr id="25" name="Straight Arrow Connector 24"/>
          <p:cNvCxnSpPr>
            <a:stCxn id="23" idx="3"/>
          </p:cNvCxnSpPr>
          <p:nvPr/>
        </p:nvCxnSpPr>
        <p:spPr>
          <a:xfrm>
            <a:off x="4622098" y="3968426"/>
            <a:ext cx="123602" cy="158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1500"/>
                                        <p:tgtEl>
                                          <p:spTgt spid="14"/>
                                        </p:tgtEl>
                                      </p:cBhvr>
                                    </p:animEffect>
                                  </p:childTnLst>
                                </p:cTn>
                              </p:par>
                            </p:childTnLst>
                          </p:cTn>
                        </p:par>
                        <p:par>
                          <p:cTn id="8" fill="hold">
                            <p:stCondLst>
                              <p:cond delay="1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par>
                                <p:cTn id="12" presetID="2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pic>
        <p:nvPicPr>
          <p:cNvPr id="271362" name="Picture 2" descr="E:\SEKTOR2 MADINAH\WhatsApp Images\IMG-20151007-WA0003.jpg"/>
          <p:cNvPicPr>
            <a:picLocks noGrp="1" noChangeAspect="1" noChangeArrowheads="1"/>
          </p:cNvPicPr>
          <p:nvPr>
            <p:ph idx="1"/>
          </p:nvPr>
        </p:nvPicPr>
        <p:blipFill>
          <a:blip r:embed="rId2"/>
          <a:srcRect/>
          <a:stretch>
            <a:fillRect/>
          </a:stretch>
        </p:blipFill>
        <p:spPr bwMode="auto">
          <a:xfrm>
            <a:off x="-105826" y="-152400"/>
            <a:ext cx="9249826" cy="6940542"/>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pic>
        <p:nvPicPr>
          <p:cNvPr id="272386" name="Picture 2" descr="E:\SEKTOR2 MADINAH\WhatsApp Images\IMG-20151002-WA0033.jpg"/>
          <p:cNvPicPr>
            <a:picLocks noGrp="1" noChangeAspect="1" noChangeArrowheads="1"/>
          </p:cNvPicPr>
          <p:nvPr>
            <p:ph idx="1"/>
          </p:nvPr>
        </p:nvPicPr>
        <p:blipFill>
          <a:blip r:embed="rId2"/>
          <a:srcRect/>
          <a:stretch>
            <a:fillRect/>
          </a:stretch>
        </p:blipFill>
        <p:spPr bwMode="auto">
          <a:xfrm>
            <a:off x="-4440" y="609600"/>
            <a:ext cx="9136753" cy="60198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32C772B-6B1A-4147-B90E-2548C561621C}" type="slidenum">
              <a:rPr lang="en-US" smtClean="0"/>
              <a:pPr/>
              <a:t>54</a:t>
            </a:fld>
            <a:endParaRPr lang="id-ID" dirty="0"/>
          </a:p>
        </p:txBody>
      </p:sp>
      <p:pic>
        <p:nvPicPr>
          <p:cNvPr id="5" name="Picture 13" descr="MINA.jpg"/>
          <p:cNvPicPr>
            <a:picLocks noChangeAspect="1"/>
          </p:cNvPicPr>
          <p:nvPr/>
        </p:nvPicPr>
        <p:blipFill>
          <a:blip r:embed="rId2" cstate="print"/>
          <a:srcRect/>
          <a:stretch>
            <a:fillRect/>
          </a:stretch>
        </p:blipFill>
        <p:spPr bwMode="auto">
          <a:xfrm>
            <a:off x="152400" y="914401"/>
            <a:ext cx="8991600" cy="5943599"/>
          </a:xfrm>
          <a:prstGeom prst="rect">
            <a:avLst/>
          </a:prstGeom>
          <a:noFill/>
          <a:ln w="9525">
            <a:solidFill>
              <a:srgbClr val="000000"/>
            </a:solidFill>
            <a:miter lim="800000"/>
            <a:headEnd/>
            <a:tailEnd/>
          </a:ln>
        </p:spPr>
      </p:pic>
      <p:sp>
        <p:nvSpPr>
          <p:cNvPr id="6" name="TextBox 3"/>
          <p:cNvSpPr txBox="1">
            <a:spLocks noChangeArrowheads="1"/>
          </p:cNvSpPr>
          <p:nvPr/>
        </p:nvSpPr>
        <p:spPr bwMode="auto">
          <a:xfrm>
            <a:off x="3047725" y="1179847"/>
            <a:ext cx="2517036" cy="523220"/>
          </a:xfrm>
          <a:prstGeom prst="rect">
            <a:avLst/>
          </a:prstGeom>
          <a:noFill/>
          <a:ln w="9525">
            <a:noFill/>
            <a:miter lim="800000"/>
            <a:headEnd/>
            <a:tailEnd/>
          </a:ln>
        </p:spPr>
        <p:txBody>
          <a:bodyPr wrap="none">
            <a:spAutoFit/>
          </a:bodyPr>
          <a:lstStyle/>
          <a:p>
            <a:pPr algn="ctr"/>
            <a:r>
              <a:rPr lang="en-US" sz="1400" dirty="0">
                <a:solidFill>
                  <a:srgbClr val="FFFF00"/>
                </a:solidFill>
                <a:latin typeface="Arial Black" pitchFamily="34" charset="0"/>
              </a:rPr>
              <a:t>PERKEMAHAN JEMAAH</a:t>
            </a:r>
          </a:p>
          <a:p>
            <a:pPr algn="ctr"/>
            <a:r>
              <a:rPr lang="en-US" sz="1400" dirty="0">
                <a:solidFill>
                  <a:srgbClr val="FFFF00"/>
                </a:solidFill>
                <a:latin typeface="Arial Black" pitchFamily="34" charset="0"/>
              </a:rPr>
              <a:t>HAJI INDONESIA</a:t>
            </a:r>
          </a:p>
        </p:txBody>
      </p:sp>
      <p:sp>
        <p:nvSpPr>
          <p:cNvPr id="7" name="TextBox 6"/>
          <p:cNvSpPr txBox="1">
            <a:spLocks noChangeArrowheads="1"/>
          </p:cNvSpPr>
          <p:nvPr/>
        </p:nvSpPr>
        <p:spPr bwMode="auto">
          <a:xfrm>
            <a:off x="6275492" y="5786442"/>
            <a:ext cx="1375762" cy="307777"/>
          </a:xfrm>
          <a:prstGeom prst="rect">
            <a:avLst/>
          </a:prstGeom>
          <a:noFill/>
          <a:ln w="9525">
            <a:noFill/>
            <a:miter lim="800000"/>
            <a:headEnd/>
            <a:tailEnd/>
          </a:ln>
        </p:spPr>
        <p:txBody>
          <a:bodyPr wrap="none">
            <a:spAutoFit/>
          </a:bodyPr>
          <a:lstStyle/>
          <a:p>
            <a:pPr algn="ctr"/>
            <a:r>
              <a:rPr lang="en-US" sz="1400">
                <a:solidFill>
                  <a:srgbClr val="FFFF00"/>
                </a:solidFill>
                <a:latin typeface="Arial Black" pitchFamily="34" charset="0"/>
              </a:rPr>
              <a:t>MINA JADID</a:t>
            </a:r>
          </a:p>
        </p:txBody>
      </p:sp>
      <p:sp>
        <p:nvSpPr>
          <p:cNvPr id="8" name="TextBox 8"/>
          <p:cNvSpPr txBox="1">
            <a:spLocks noChangeArrowheads="1"/>
          </p:cNvSpPr>
          <p:nvPr/>
        </p:nvSpPr>
        <p:spPr bwMode="auto">
          <a:xfrm>
            <a:off x="2171701" y="3048004"/>
            <a:ext cx="1010085" cy="276999"/>
          </a:xfrm>
          <a:prstGeom prst="rect">
            <a:avLst/>
          </a:prstGeom>
          <a:noFill/>
          <a:ln w="9525">
            <a:noFill/>
            <a:miter lim="800000"/>
            <a:headEnd/>
            <a:tailEnd/>
          </a:ln>
        </p:spPr>
        <p:txBody>
          <a:bodyPr wrap="none">
            <a:spAutoFit/>
          </a:bodyPr>
          <a:lstStyle/>
          <a:p>
            <a:r>
              <a:rPr lang="en-US" sz="1200">
                <a:solidFill>
                  <a:srgbClr val="0000FF"/>
                </a:solidFill>
                <a:latin typeface="Arial Black" pitchFamily="34" charset="0"/>
              </a:rPr>
              <a:t>JAMARAT</a:t>
            </a:r>
          </a:p>
        </p:txBody>
      </p:sp>
      <p:sp>
        <p:nvSpPr>
          <p:cNvPr id="9" name="Freeform 8"/>
          <p:cNvSpPr/>
          <p:nvPr/>
        </p:nvSpPr>
        <p:spPr>
          <a:xfrm>
            <a:off x="1196579" y="1419225"/>
            <a:ext cx="1033463" cy="438150"/>
          </a:xfrm>
          <a:custGeom>
            <a:avLst/>
            <a:gdLst>
              <a:gd name="connsiteX0" fmla="*/ 1378290 w 1378290"/>
              <a:gd name="connsiteY0" fmla="*/ 437871 h 437871"/>
              <a:gd name="connsiteX1" fmla="*/ 851953 w 1378290"/>
              <a:gd name="connsiteY1" fmla="*/ 210386 h 437871"/>
              <a:gd name="connsiteX2" fmla="*/ 388062 w 1378290"/>
              <a:gd name="connsiteY2" fmla="*/ 23046 h 437871"/>
              <a:gd name="connsiteX3" fmla="*/ 182880 w 1378290"/>
              <a:gd name="connsiteY3" fmla="*/ 72111 h 437871"/>
              <a:gd name="connsiteX4" fmla="*/ 182880 w 1378290"/>
              <a:gd name="connsiteY4" fmla="*/ 72111 h 437871"/>
              <a:gd name="connsiteX5" fmla="*/ 0 w 1378290"/>
              <a:gd name="connsiteY5" fmla="*/ 281754 h 437871"/>
              <a:gd name="connsiteX6" fmla="*/ 0 w 1378290"/>
              <a:gd name="connsiteY6" fmla="*/ 281754 h 43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290" h="437871">
                <a:moveTo>
                  <a:pt x="1378290" y="437871"/>
                </a:moveTo>
                <a:lnTo>
                  <a:pt x="851953" y="210386"/>
                </a:lnTo>
                <a:cubicBezTo>
                  <a:pt x="686915" y="141249"/>
                  <a:pt x="499574" y="46092"/>
                  <a:pt x="388062" y="23046"/>
                </a:cubicBezTo>
                <a:cubicBezTo>
                  <a:pt x="276550" y="0"/>
                  <a:pt x="182880" y="72111"/>
                  <a:pt x="182880" y="72111"/>
                </a:cubicBezTo>
                <a:lnTo>
                  <a:pt x="182880" y="72111"/>
                </a:lnTo>
                <a:lnTo>
                  <a:pt x="0" y="281754"/>
                </a:lnTo>
                <a:lnTo>
                  <a:pt x="0" y="281754"/>
                </a:lnTo>
              </a:path>
            </a:pathLst>
          </a:custGeom>
          <a:ln w="31750">
            <a:solidFill>
              <a:srgbClr val="FF00FF"/>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TextBox 12"/>
          <p:cNvSpPr txBox="1">
            <a:spLocks noChangeArrowheads="1"/>
          </p:cNvSpPr>
          <p:nvPr/>
        </p:nvSpPr>
        <p:spPr bwMode="auto">
          <a:xfrm>
            <a:off x="1308243" y="2057404"/>
            <a:ext cx="963726" cy="461665"/>
          </a:xfrm>
          <a:prstGeom prst="rect">
            <a:avLst/>
          </a:prstGeom>
          <a:noFill/>
          <a:ln w="9525">
            <a:noFill/>
            <a:miter lim="800000"/>
            <a:headEnd/>
            <a:tailEnd/>
          </a:ln>
        </p:spPr>
        <p:txBody>
          <a:bodyPr wrap="none">
            <a:spAutoFit/>
          </a:bodyPr>
          <a:lstStyle/>
          <a:p>
            <a:pPr algn="ctr"/>
            <a:r>
              <a:rPr lang="en-US" sz="1200">
                <a:solidFill>
                  <a:srgbClr val="FF00FF"/>
                </a:solidFill>
                <a:latin typeface="Arial Black" pitchFamily="34" charset="0"/>
              </a:rPr>
              <a:t>ARAH KE</a:t>
            </a:r>
          </a:p>
          <a:p>
            <a:pPr algn="ctr"/>
            <a:r>
              <a:rPr lang="en-US" sz="1200">
                <a:solidFill>
                  <a:srgbClr val="FF00FF"/>
                </a:solidFill>
                <a:latin typeface="Arial Black" pitchFamily="34" charset="0"/>
              </a:rPr>
              <a:t> HARAM</a:t>
            </a:r>
          </a:p>
        </p:txBody>
      </p:sp>
      <p:sp>
        <p:nvSpPr>
          <p:cNvPr id="11" name="Rectangle 10"/>
          <p:cNvSpPr/>
          <p:nvPr/>
        </p:nvSpPr>
        <p:spPr>
          <a:xfrm>
            <a:off x="1307890" y="104934"/>
            <a:ext cx="6858000" cy="71437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FF00"/>
                </a:solidFill>
              </a:rPr>
              <a:t>PETA PERKEMAHAN DI MINA DAN JAMARAT</a:t>
            </a:r>
          </a:p>
        </p:txBody>
      </p:sp>
      <p:sp>
        <p:nvSpPr>
          <p:cNvPr id="12" name="Isosceles Triangle 11"/>
          <p:cNvSpPr/>
          <p:nvPr/>
        </p:nvSpPr>
        <p:spPr>
          <a:xfrm rot="9668750">
            <a:off x="7497908" y="4966133"/>
            <a:ext cx="447675" cy="969962"/>
          </a:xfrm>
          <a:prstGeom prst="triangle">
            <a:avLst>
              <a:gd name="adj" fmla="val 34676"/>
            </a:avLst>
          </a:prstGeom>
          <a:solidFill>
            <a:srgbClr val="00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Freeform 12"/>
          <p:cNvSpPr/>
          <p:nvPr/>
        </p:nvSpPr>
        <p:spPr>
          <a:xfrm>
            <a:off x="5900197" y="2998643"/>
            <a:ext cx="708422" cy="1073150"/>
          </a:xfrm>
          <a:custGeom>
            <a:avLst/>
            <a:gdLst>
              <a:gd name="connsiteX0" fmla="*/ 226327 w 943779"/>
              <a:gd name="connsiteY0" fmla="*/ 2636 h 1071781"/>
              <a:gd name="connsiteX1" fmla="*/ 296665 w 943779"/>
              <a:gd name="connsiteY1" fmla="*/ 16704 h 1071781"/>
              <a:gd name="connsiteX2" fmla="*/ 310733 w 943779"/>
              <a:gd name="connsiteY2" fmla="*/ 58907 h 1071781"/>
              <a:gd name="connsiteX3" fmla="*/ 338868 w 943779"/>
              <a:gd name="connsiteY3" fmla="*/ 87043 h 1071781"/>
              <a:gd name="connsiteX4" fmla="*/ 367003 w 943779"/>
              <a:gd name="connsiteY4" fmla="*/ 129246 h 1071781"/>
              <a:gd name="connsiteX5" fmla="*/ 395139 w 943779"/>
              <a:gd name="connsiteY5" fmla="*/ 157381 h 1071781"/>
              <a:gd name="connsiteX6" fmla="*/ 451410 w 943779"/>
              <a:gd name="connsiteY6" fmla="*/ 227719 h 1071781"/>
              <a:gd name="connsiteX7" fmla="*/ 493613 w 943779"/>
              <a:gd name="connsiteY7" fmla="*/ 298058 h 1071781"/>
              <a:gd name="connsiteX8" fmla="*/ 535816 w 943779"/>
              <a:gd name="connsiteY8" fmla="*/ 368396 h 1071781"/>
              <a:gd name="connsiteX9" fmla="*/ 549883 w 943779"/>
              <a:gd name="connsiteY9" fmla="*/ 410599 h 1071781"/>
              <a:gd name="connsiteX10" fmla="*/ 578019 w 943779"/>
              <a:gd name="connsiteY10" fmla="*/ 438735 h 1071781"/>
              <a:gd name="connsiteX11" fmla="*/ 634290 w 943779"/>
              <a:gd name="connsiteY11" fmla="*/ 551276 h 1071781"/>
              <a:gd name="connsiteX12" fmla="*/ 676493 w 943779"/>
              <a:gd name="connsiteY12" fmla="*/ 677886 h 1071781"/>
              <a:gd name="connsiteX13" fmla="*/ 718696 w 943779"/>
              <a:gd name="connsiteY13" fmla="*/ 748224 h 1071781"/>
              <a:gd name="connsiteX14" fmla="*/ 760899 w 943779"/>
              <a:gd name="connsiteY14" fmla="*/ 762292 h 1071781"/>
              <a:gd name="connsiteX15" fmla="*/ 831237 w 943779"/>
              <a:gd name="connsiteY15" fmla="*/ 818563 h 1071781"/>
              <a:gd name="connsiteX16" fmla="*/ 887508 w 943779"/>
              <a:gd name="connsiteY16" fmla="*/ 888901 h 1071781"/>
              <a:gd name="connsiteX17" fmla="*/ 929711 w 943779"/>
              <a:gd name="connsiteY17" fmla="*/ 917036 h 1071781"/>
              <a:gd name="connsiteX18" fmla="*/ 943779 w 943779"/>
              <a:gd name="connsiteY18" fmla="*/ 959239 h 1071781"/>
              <a:gd name="connsiteX19" fmla="*/ 929711 w 943779"/>
              <a:gd name="connsiteY19" fmla="*/ 1029578 h 1071781"/>
              <a:gd name="connsiteX20" fmla="*/ 760899 w 943779"/>
              <a:gd name="connsiteY20" fmla="*/ 1071781 h 1071781"/>
              <a:gd name="connsiteX21" fmla="*/ 648357 w 943779"/>
              <a:gd name="connsiteY21" fmla="*/ 1057713 h 1071781"/>
              <a:gd name="connsiteX22" fmla="*/ 578019 w 943779"/>
              <a:gd name="connsiteY22" fmla="*/ 987375 h 1071781"/>
              <a:gd name="connsiteX23" fmla="*/ 535816 w 943779"/>
              <a:gd name="connsiteY23" fmla="*/ 973307 h 1071781"/>
              <a:gd name="connsiteX24" fmla="*/ 437342 w 943779"/>
              <a:gd name="connsiteY24" fmla="*/ 888901 h 1071781"/>
              <a:gd name="connsiteX25" fmla="*/ 395139 w 943779"/>
              <a:gd name="connsiteY25" fmla="*/ 874833 h 1071781"/>
              <a:gd name="connsiteX26" fmla="*/ 324800 w 943779"/>
              <a:gd name="connsiteY26" fmla="*/ 804495 h 1071781"/>
              <a:gd name="connsiteX27" fmla="*/ 296665 w 943779"/>
              <a:gd name="connsiteY27" fmla="*/ 776359 h 1071781"/>
              <a:gd name="connsiteX28" fmla="*/ 212259 w 943779"/>
              <a:gd name="connsiteY28" fmla="*/ 720089 h 1071781"/>
              <a:gd name="connsiteX29" fmla="*/ 184123 w 943779"/>
              <a:gd name="connsiteY29" fmla="*/ 691953 h 1071781"/>
              <a:gd name="connsiteX30" fmla="*/ 99717 w 943779"/>
              <a:gd name="connsiteY30" fmla="*/ 635683 h 1071781"/>
              <a:gd name="connsiteX31" fmla="*/ 29379 w 943779"/>
              <a:gd name="connsiteY31" fmla="*/ 593479 h 1071781"/>
              <a:gd name="connsiteX32" fmla="*/ 1243 w 943779"/>
              <a:gd name="connsiteY32" fmla="*/ 509073 h 1071781"/>
              <a:gd name="connsiteX33" fmla="*/ 29379 w 943779"/>
              <a:gd name="connsiteY33" fmla="*/ 410599 h 1071781"/>
              <a:gd name="connsiteX34" fmla="*/ 57514 w 943779"/>
              <a:gd name="connsiteY34" fmla="*/ 368396 h 1071781"/>
              <a:gd name="connsiteX35" fmla="*/ 85650 w 943779"/>
              <a:gd name="connsiteY35" fmla="*/ 283990 h 1071781"/>
              <a:gd name="connsiteX36" fmla="*/ 141920 w 943779"/>
              <a:gd name="connsiteY36" fmla="*/ 199584 h 1071781"/>
              <a:gd name="connsiteX37" fmla="*/ 155988 w 943779"/>
              <a:gd name="connsiteY37" fmla="*/ 157381 h 1071781"/>
              <a:gd name="connsiteX38" fmla="*/ 198191 w 943779"/>
              <a:gd name="connsiteY38" fmla="*/ 129246 h 1071781"/>
              <a:gd name="connsiteX39" fmla="*/ 212259 w 943779"/>
              <a:gd name="connsiteY39" fmla="*/ 87043 h 1071781"/>
              <a:gd name="connsiteX40" fmla="*/ 240394 w 943779"/>
              <a:gd name="connsiteY40" fmla="*/ 58907 h 1071781"/>
              <a:gd name="connsiteX41" fmla="*/ 226327 w 943779"/>
              <a:gd name="connsiteY41" fmla="*/ 2636 h 107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43779" h="1071781">
                <a:moveTo>
                  <a:pt x="226327" y="2636"/>
                </a:moveTo>
                <a:cubicBezTo>
                  <a:pt x="235706" y="-4398"/>
                  <a:pt x="276770" y="3441"/>
                  <a:pt x="296665" y="16704"/>
                </a:cubicBezTo>
                <a:cubicBezTo>
                  <a:pt x="309003" y="24929"/>
                  <a:pt x="303104" y="46191"/>
                  <a:pt x="310733" y="58907"/>
                </a:cubicBezTo>
                <a:cubicBezTo>
                  <a:pt x="317557" y="70280"/>
                  <a:pt x="330583" y="76686"/>
                  <a:pt x="338868" y="87043"/>
                </a:cubicBezTo>
                <a:cubicBezTo>
                  <a:pt x="349430" y="100245"/>
                  <a:pt x="356441" y="116044"/>
                  <a:pt x="367003" y="129246"/>
                </a:cubicBezTo>
                <a:cubicBezTo>
                  <a:pt x="375289" y="139603"/>
                  <a:pt x="386853" y="147024"/>
                  <a:pt x="395139" y="157381"/>
                </a:cubicBezTo>
                <a:cubicBezTo>
                  <a:pt x="466124" y="246112"/>
                  <a:pt x="383475" y="159787"/>
                  <a:pt x="451410" y="227719"/>
                </a:cubicBezTo>
                <a:cubicBezTo>
                  <a:pt x="491259" y="347274"/>
                  <a:pt x="435683" y="201508"/>
                  <a:pt x="493613" y="298058"/>
                </a:cubicBezTo>
                <a:cubicBezTo>
                  <a:pt x="548399" y="389367"/>
                  <a:pt x="464525" y="297108"/>
                  <a:pt x="535816" y="368396"/>
                </a:cubicBezTo>
                <a:cubicBezTo>
                  <a:pt x="540505" y="382464"/>
                  <a:pt x="542254" y="397884"/>
                  <a:pt x="549883" y="410599"/>
                </a:cubicBezTo>
                <a:cubicBezTo>
                  <a:pt x="556707" y="421972"/>
                  <a:pt x="572087" y="426872"/>
                  <a:pt x="578019" y="438735"/>
                </a:cubicBezTo>
                <a:cubicBezTo>
                  <a:pt x="642677" y="568052"/>
                  <a:pt x="570725" y="487713"/>
                  <a:pt x="634290" y="551276"/>
                </a:cubicBezTo>
                <a:lnTo>
                  <a:pt x="676493" y="677886"/>
                </a:lnTo>
                <a:cubicBezTo>
                  <a:pt x="687559" y="711084"/>
                  <a:pt x="686510" y="728913"/>
                  <a:pt x="718696" y="748224"/>
                </a:cubicBezTo>
                <a:cubicBezTo>
                  <a:pt x="731412" y="755853"/>
                  <a:pt x="746831" y="757603"/>
                  <a:pt x="760899" y="762292"/>
                </a:cubicBezTo>
                <a:cubicBezTo>
                  <a:pt x="816934" y="846345"/>
                  <a:pt x="755739" y="773264"/>
                  <a:pt x="831237" y="818563"/>
                </a:cubicBezTo>
                <a:cubicBezTo>
                  <a:pt x="866044" y="839447"/>
                  <a:pt x="858752" y="860145"/>
                  <a:pt x="887508" y="888901"/>
                </a:cubicBezTo>
                <a:cubicBezTo>
                  <a:pt x="899463" y="900856"/>
                  <a:pt x="915643" y="907658"/>
                  <a:pt x="929711" y="917036"/>
                </a:cubicBezTo>
                <a:cubicBezTo>
                  <a:pt x="934400" y="931104"/>
                  <a:pt x="943779" y="944410"/>
                  <a:pt x="943779" y="959239"/>
                </a:cubicBezTo>
                <a:cubicBezTo>
                  <a:pt x="943779" y="983150"/>
                  <a:pt x="941574" y="1008818"/>
                  <a:pt x="929711" y="1029578"/>
                </a:cubicBezTo>
                <a:cubicBezTo>
                  <a:pt x="903429" y="1075572"/>
                  <a:pt x="775592" y="1070148"/>
                  <a:pt x="760899" y="1071781"/>
                </a:cubicBezTo>
                <a:cubicBezTo>
                  <a:pt x="723385" y="1067092"/>
                  <a:pt x="684831" y="1067660"/>
                  <a:pt x="648357" y="1057713"/>
                </a:cubicBezTo>
                <a:cubicBezTo>
                  <a:pt x="584324" y="1040250"/>
                  <a:pt x="623294" y="1023596"/>
                  <a:pt x="578019" y="987375"/>
                </a:cubicBezTo>
                <a:cubicBezTo>
                  <a:pt x="566440" y="978112"/>
                  <a:pt x="549884" y="977996"/>
                  <a:pt x="535816" y="973307"/>
                </a:cubicBezTo>
                <a:cubicBezTo>
                  <a:pt x="501203" y="938694"/>
                  <a:pt x="480193" y="910326"/>
                  <a:pt x="437342" y="888901"/>
                </a:cubicBezTo>
                <a:cubicBezTo>
                  <a:pt x="424079" y="882269"/>
                  <a:pt x="409207" y="879522"/>
                  <a:pt x="395139" y="874833"/>
                </a:cubicBezTo>
                <a:lnTo>
                  <a:pt x="324800" y="804495"/>
                </a:lnTo>
                <a:cubicBezTo>
                  <a:pt x="315421" y="795116"/>
                  <a:pt x="307701" y="783716"/>
                  <a:pt x="296665" y="776359"/>
                </a:cubicBezTo>
                <a:cubicBezTo>
                  <a:pt x="268530" y="757602"/>
                  <a:pt x="236169" y="743999"/>
                  <a:pt x="212259" y="720089"/>
                </a:cubicBezTo>
                <a:cubicBezTo>
                  <a:pt x="202880" y="710710"/>
                  <a:pt x="194734" y="699911"/>
                  <a:pt x="184123" y="691953"/>
                </a:cubicBezTo>
                <a:cubicBezTo>
                  <a:pt x="157071" y="671664"/>
                  <a:pt x="123627" y="659594"/>
                  <a:pt x="99717" y="635683"/>
                </a:cubicBezTo>
                <a:cubicBezTo>
                  <a:pt x="61097" y="597061"/>
                  <a:pt x="84165" y="611741"/>
                  <a:pt x="29379" y="593479"/>
                </a:cubicBezTo>
                <a:cubicBezTo>
                  <a:pt x="20000" y="565344"/>
                  <a:pt x="-5950" y="537845"/>
                  <a:pt x="1243" y="509073"/>
                </a:cubicBezTo>
                <a:cubicBezTo>
                  <a:pt x="5750" y="491044"/>
                  <a:pt x="19289" y="430780"/>
                  <a:pt x="29379" y="410599"/>
                </a:cubicBezTo>
                <a:cubicBezTo>
                  <a:pt x="36940" y="395477"/>
                  <a:pt x="50647" y="383846"/>
                  <a:pt x="57514" y="368396"/>
                </a:cubicBezTo>
                <a:cubicBezTo>
                  <a:pt x="69559" y="341295"/>
                  <a:pt x="69199" y="308666"/>
                  <a:pt x="85650" y="283990"/>
                </a:cubicBezTo>
                <a:cubicBezTo>
                  <a:pt x="104407" y="255855"/>
                  <a:pt x="131227" y="231663"/>
                  <a:pt x="141920" y="199584"/>
                </a:cubicBezTo>
                <a:cubicBezTo>
                  <a:pt x="146609" y="185516"/>
                  <a:pt x="146725" y="168960"/>
                  <a:pt x="155988" y="157381"/>
                </a:cubicBezTo>
                <a:cubicBezTo>
                  <a:pt x="166550" y="144179"/>
                  <a:pt x="184123" y="138624"/>
                  <a:pt x="198191" y="129246"/>
                </a:cubicBezTo>
                <a:cubicBezTo>
                  <a:pt x="202880" y="115178"/>
                  <a:pt x="204630" y="99759"/>
                  <a:pt x="212259" y="87043"/>
                </a:cubicBezTo>
                <a:cubicBezTo>
                  <a:pt x="219083" y="75670"/>
                  <a:pt x="233570" y="70280"/>
                  <a:pt x="240394" y="58907"/>
                </a:cubicBezTo>
                <a:cubicBezTo>
                  <a:pt x="255945" y="32989"/>
                  <a:pt x="216948" y="9670"/>
                  <a:pt x="226327" y="2636"/>
                </a:cubicBezTo>
                <a:close/>
              </a:path>
            </a:pathLst>
          </a:custGeom>
          <a:solidFill>
            <a:srgbClr val="0000CC">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Freeform 13"/>
          <p:cNvSpPr/>
          <p:nvPr/>
        </p:nvSpPr>
        <p:spPr>
          <a:xfrm>
            <a:off x="5412800" y="982952"/>
            <a:ext cx="627460" cy="2646362"/>
          </a:xfrm>
          <a:custGeom>
            <a:avLst/>
            <a:gdLst>
              <a:gd name="connsiteX0" fmla="*/ 513490 w 837047"/>
              <a:gd name="connsiteY0" fmla="*/ 14942 h 2646393"/>
              <a:gd name="connsiteX1" fmla="*/ 668235 w 837047"/>
              <a:gd name="connsiteY1" fmla="*/ 29010 h 2646393"/>
              <a:gd name="connsiteX2" fmla="*/ 696370 w 837047"/>
              <a:gd name="connsiteY2" fmla="*/ 71213 h 2646393"/>
              <a:gd name="connsiteX3" fmla="*/ 724506 w 837047"/>
              <a:gd name="connsiteY3" fmla="*/ 99348 h 2646393"/>
              <a:gd name="connsiteX4" fmla="*/ 752641 w 837047"/>
              <a:gd name="connsiteY4" fmla="*/ 183754 h 2646393"/>
              <a:gd name="connsiteX5" fmla="*/ 766709 w 837047"/>
              <a:gd name="connsiteY5" fmla="*/ 225957 h 2646393"/>
              <a:gd name="connsiteX6" fmla="*/ 822979 w 837047"/>
              <a:gd name="connsiteY6" fmla="*/ 296296 h 2646393"/>
              <a:gd name="connsiteX7" fmla="*/ 808912 w 837047"/>
              <a:gd name="connsiteY7" fmla="*/ 451041 h 2646393"/>
              <a:gd name="connsiteX8" fmla="*/ 780776 w 837047"/>
              <a:gd name="connsiteY8" fmla="*/ 535447 h 2646393"/>
              <a:gd name="connsiteX9" fmla="*/ 794844 w 837047"/>
              <a:gd name="connsiteY9" fmla="*/ 802733 h 2646393"/>
              <a:gd name="connsiteX10" fmla="*/ 808912 w 837047"/>
              <a:gd name="connsiteY10" fmla="*/ 844936 h 2646393"/>
              <a:gd name="connsiteX11" fmla="*/ 794844 w 837047"/>
              <a:gd name="connsiteY11" fmla="*/ 1027816 h 2646393"/>
              <a:gd name="connsiteX12" fmla="*/ 752641 w 837047"/>
              <a:gd name="connsiteY12" fmla="*/ 1013748 h 2646393"/>
              <a:gd name="connsiteX13" fmla="*/ 738573 w 837047"/>
              <a:gd name="connsiteY13" fmla="*/ 971545 h 2646393"/>
              <a:gd name="connsiteX14" fmla="*/ 682302 w 837047"/>
              <a:gd name="connsiteY14" fmla="*/ 901207 h 2646393"/>
              <a:gd name="connsiteX15" fmla="*/ 640099 w 837047"/>
              <a:gd name="connsiteY15" fmla="*/ 859004 h 2646393"/>
              <a:gd name="connsiteX16" fmla="*/ 626032 w 837047"/>
              <a:gd name="connsiteY16" fmla="*/ 957477 h 2646393"/>
              <a:gd name="connsiteX17" fmla="*/ 654167 w 837047"/>
              <a:gd name="connsiteY17" fmla="*/ 1281034 h 2646393"/>
              <a:gd name="connsiteX18" fmla="*/ 696370 w 837047"/>
              <a:gd name="connsiteY18" fmla="*/ 1548321 h 2646393"/>
              <a:gd name="connsiteX19" fmla="*/ 710438 w 837047"/>
              <a:gd name="connsiteY19" fmla="*/ 1885945 h 2646393"/>
              <a:gd name="connsiteX20" fmla="*/ 738573 w 837047"/>
              <a:gd name="connsiteY20" fmla="*/ 1914081 h 2646393"/>
              <a:gd name="connsiteX21" fmla="*/ 780776 w 837047"/>
              <a:gd name="connsiteY21" fmla="*/ 2054757 h 2646393"/>
              <a:gd name="connsiteX22" fmla="*/ 794844 w 837047"/>
              <a:gd name="connsiteY22" fmla="*/ 2096961 h 2646393"/>
              <a:gd name="connsiteX23" fmla="*/ 808912 w 837047"/>
              <a:gd name="connsiteY23" fmla="*/ 2153231 h 2646393"/>
              <a:gd name="connsiteX24" fmla="*/ 837047 w 837047"/>
              <a:gd name="connsiteY24" fmla="*/ 2181367 h 2646393"/>
              <a:gd name="connsiteX25" fmla="*/ 822979 w 837047"/>
              <a:gd name="connsiteY25" fmla="*/ 2293908 h 2646393"/>
              <a:gd name="connsiteX26" fmla="*/ 780776 w 837047"/>
              <a:gd name="connsiteY26" fmla="*/ 2322044 h 2646393"/>
              <a:gd name="connsiteX27" fmla="*/ 752641 w 837047"/>
              <a:gd name="connsiteY27" fmla="*/ 2406450 h 2646393"/>
              <a:gd name="connsiteX28" fmla="*/ 696370 w 837047"/>
              <a:gd name="connsiteY28" fmla="*/ 2476788 h 2646393"/>
              <a:gd name="connsiteX29" fmla="*/ 640099 w 837047"/>
              <a:gd name="connsiteY29" fmla="*/ 2589330 h 2646393"/>
              <a:gd name="connsiteX30" fmla="*/ 626032 w 837047"/>
              <a:gd name="connsiteY30" fmla="*/ 2631533 h 2646393"/>
              <a:gd name="connsiteX31" fmla="*/ 541626 w 837047"/>
              <a:gd name="connsiteY31" fmla="*/ 2631533 h 2646393"/>
              <a:gd name="connsiteX32" fmla="*/ 485355 w 837047"/>
              <a:gd name="connsiteY32" fmla="*/ 2462721 h 2646393"/>
              <a:gd name="connsiteX33" fmla="*/ 471287 w 837047"/>
              <a:gd name="connsiteY33" fmla="*/ 2420517 h 2646393"/>
              <a:gd name="connsiteX34" fmla="*/ 415016 w 837047"/>
              <a:gd name="connsiteY34" fmla="*/ 2350179 h 2646393"/>
              <a:gd name="connsiteX35" fmla="*/ 386881 w 837047"/>
              <a:gd name="connsiteY35" fmla="*/ 2223570 h 2646393"/>
              <a:gd name="connsiteX36" fmla="*/ 358746 w 837047"/>
              <a:gd name="connsiteY36" fmla="*/ 2125096 h 2646393"/>
              <a:gd name="connsiteX37" fmla="*/ 330610 w 837047"/>
              <a:gd name="connsiteY37" fmla="*/ 1900013 h 2646393"/>
              <a:gd name="connsiteX38" fmla="*/ 302475 w 837047"/>
              <a:gd name="connsiteY38" fmla="*/ 1801539 h 2646393"/>
              <a:gd name="connsiteX39" fmla="*/ 288407 w 837047"/>
              <a:gd name="connsiteY39" fmla="*/ 1660862 h 2646393"/>
              <a:gd name="connsiteX40" fmla="*/ 260272 w 837047"/>
              <a:gd name="connsiteY40" fmla="*/ 1534253 h 2646393"/>
              <a:gd name="connsiteX41" fmla="*/ 246204 w 837047"/>
              <a:gd name="connsiteY41" fmla="*/ 1449847 h 2646393"/>
              <a:gd name="connsiteX42" fmla="*/ 218069 w 837047"/>
              <a:gd name="connsiteY42" fmla="*/ 1365441 h 2646393"/>
              <a:gd name="connsiteX43" fmla="*/ 204001 w 837047"/>
              <a:gd name="connsiteY43" fmla="*/ 1323237 h 2646393"/>
              <a:gd name="connsiteX44" fmla="*/ 175866 w 837047"/>
              <a:gd name="connsiteY44" fmla="*/ 1168493 h 2646393"/>
              <a:gd name="connsiteX45" fmla="*/ 147730 w 837047"/>
              <a:gd name="connsiteY45" fmla="*/ 1084087 h 2646393"/>
              <a:gd name="connsiteX46" fmla="*/ 119595 w 837047"/>
              <a:gd name="connsiteY46" fmla="*/ 1041884 h 2646393"/>
              <a:gd name="connsiteX47" fmla="*/ 49256 w 837047"/>
              <a:gd name="connsiteY47" fmla="*/ 1027816 h 2646393"/>
              <a:gd name="connsiteX48" fmla="*/ 35189 w 837047"/>
              <a:gd name="connsiteY48" fmla="*/ 507311 h 2646393"/>
              <a:gd name="connsiteX49" fmla="*/ 119595 w 837047"/>
              <a:gd name="connsiteY49" fmla="*/ 436973 h 2646393"/>
              <a:gd name="connsiteX50" fmla="*/ 189933 w 837047"/>
              <a:gd name="connsiteY50" fmla="*/ 394770 h 2646393"/>
              <a:gd name="connsiteX51" fmla="*/ 218069 w 837047"/>
              <a:gd name="connsiteY51" fmla="*/ 366634 h 2646393"/>
              <a:gd name="connsiteX52" fmla="*/ 246204 w 837047"/>
              <a:gd name="connsiteY52" fmla="*/ 324431 h 2646393"/>
              <a:gd name="connsiteX53" fmla="*/ 288407 w 837047"/>
              <a:gd name="connsiteY53" fmla="*/ 296296 h 2646393"/>
              <a:gd name="connsiteX54" fmla="*/ 372813 w 837047"/>
              <a:gd name="connsiteY54" fmla="*/ 183754 h 2646393"/>
              <a:gd name="connsiteX55" fmla="*/ 415016 w 837047"/>
              <a:gd name="connsiteY55" fmla="*/ 169687 h 2646393"/>
              <a:gd name="connsiteX56" fmla="*/ 443152 w 837047"/>
              <a:gd name="connsiteY56" fmla="*/ 141551 h 2646393"/>
              <a:gd name="connsiteX57" fmla="*/ 513490 w 837047"/>
              <a:gd name="connsiteY57" fmla="*/ 43077 h 2646393"/>
              <a:gd name="connsiteX58" fmla="*/ 583829 w 837047"/>
              <a:gd name="connsiteY58" fmla="*/ 29010 h 2646393"/>
              <a:gd name="connsiteX59" fmla="*/ 668235 w 837047"/>
              <a:gd name="connsiteY59" fmla="*/ 14942 h 2646393"/>
              <a:gd name="connsiteX60" fmla="*/ 710438 w 837047"/>
              <a:gd name="connsiteY60" fmla="*/ 874 h 2646393"/>
              <a:gd name="connsiteX61" fmla="*/ 710438 w 837047"/>
              <a:gd name="connsiteY61" fmla="*/ 29010 h 264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37047" h="2646393">
                <a:moveTo>
                  <a:pt x="513490" y="14942"/>
                </a:moveTo>
                <a:cubicBezTo>
                  <a:pt x="565072" y="19631"/>
                  <a:pt x="618731" y="13778"/>
                  <a:pt x="668235" y="29010"/>
                </a:cubicBezTo>
                <a:cubicBezTo>
                  <a:pt x="684395" y="33982"/>
                  <a:pt x="685808" y="58011"/>
                  <a:pt x="696370" y="71213"/>
                </a:cubicBezTo>
                <a:cubicBezTo>
                  <a:pt x="704656" y="81570"/>
                  <a:pt x="715127" y="89970"/>
                  <a:pt x="724506" y="99348"/>
                </a:cubicBezTo>
                <a:lnTo>
                  <a:pt x="752641" y="183754"/>
                </a:lnTo>
                <a:cubicBezTo>
                  <a:pt x="757330" y="197822"/>
                  <a:pt x="756224" y="215471"/>
                  <a:pt x="766709" y="225957"/>
                </a:cubicBezTo>
                <a:cubicBezTo>
                  <a:pt x="806799" y="266048"/>
                  <a:pt x="787487" y="243057"/>
                  <a:pt x="822979" y="296296"/>
                </a:cubicBezTo>
                <a:cubicBezTo>
                  <a:pt x="818290" y="347878"/>
                  <a:pt x="817913" y="400035"/>
                  <a:pt x="808912" y="451041"/>
                </a:cubicBezTo>
                <a:cubicBezTo>
                  <a:pt x="803758" y="480247"/>
                  <a:pt x="780776" y="535447"/>
                  <a:pt x="780776" y="535447"/>
                </a:cubicBezTo>
                <a:cubicBezTo>
                  <a:pt x="785465" y="624542"/>
                  <a:pt x="786766" y="713881"/>
                  <a:pt x="794844" y="802733"/>
                </a:cubicBezTo>
                <a:cubicBezTo>
                  <a:pt x="796187" y="817501"/>
                  <a:pt x="808912" y="830107"/>
                  <a:pt x="808912" y="844936"/>
                </a:cubicBezTo>
                <a:cubicBezTo>
                  <a:pt x="808912" y="906076"/>
                  <a:pt x="799533" y="966856"/>
                  <a:pt x="794844" y="1027816"/>
                </a:cubicBezTo>
                <a:cubicBezTo>
                  <a:pt x="780776" y="1023127"/>
                  <a:pt x="763126" y="1024233"/>
                  <a:pt x="752641" y="1013748"/>
                </a:cubicBezTo>
                <a:cubicBezTo>
                  <a:pt x="742156" y="1003263"/>
                  <a:pt x="745205" y="984808"/>
                  <a:pt x="738573" y="971545"/>
                </a:cubicBezTo>
                <a:cubicBezTo>
                  <a:pt x="720826" y="936050"/>
                  <a:pt x="708473" y="927377"/>
                  <a:pt x="682302" y="901207"/>
                </a:cubicBezTo>
                <a:cubicBezTo>
                  <a:pt x="649478" y="802733"/>
                  <a:pt x="663546" y="788666"/>
                  <a:pt x="640099" y="859004"/>
                </a:cubicBezTo>
                <a:cubicBezTo>
                  <a:pt x="635410" y="891828"/>
                  <a:pt x="626032" y="924319"/>
                  <a:pt x="626032" y="957477"/>
                </a:cubicBezTo>
                <a:cubicBezTo>
                  <a:pt x="626032" y="1129295"/>
                  <a:pt x="636584" y="1146233"/>
                  <a:pt x="654167" y="1281034"/>
                </a:cubicBezTo>
                <a:cubicBezTo>
                  <a:pt x="686283" y="1527257"/>
                  <a:pt x="657971" y="1433125"/>
                  <a:pt x="696370" y="1548321"/>
                </a:cubicBezTo>
                <a:cubicBezTo>
                  <a:pt x="701059" y="1660862"/>
                  <a:pt x="697527" y="1774048"/>
                  <a:pt x="710438" y="1885945"/>
                </a:cubicBezTo>
                <a:cubicBezTo>
                  <a:pt x="711958" y="1899121"/>
                  <a:pt x="732642" y="1902218"/>
                  <a:pt x="738573" y="1914081"/>
                </a:cubicBezTo>
                <a:cubicBezTo>
                  <a:pt x="760864" y="1958663"/>
                  <a:pt x="767312" y="2007634"/>
                  <a:pt x="780776" y="2054757"/>
                </a:cubicBezTo>
                <a:cubicBezTo>
                  <a:pt x="784850" y="2069015"/>
                  <a:pt x="790770" y="2082703"/>
                  <a:pt x="794844" y="2096961"/>
                </a:cubicBezTo>
                <a:cubicBezTo>
                  <a:pt x="800156" y="2115551"/>
                  <a:pt x="800266" y="2135938"/>
                  <a:pt x="808912" y="2153231"/>
                </a:cubicBezTo>
                <a:cubicBezTo>
                  <a:pt x="814843" y="2165094"/>
                  <a:pt x="827669" y="2171988"/>
                  <a:pt x="837047" y="2181367"/>
                </a:cubicBezTo>
                <a:cubicBezTo>
                  <a:pt x="832358" y="2218881"/>
                  <a:pt x="837020" y="2258806"/>
                  <a:pt x="822979" y="2293908"/>
                </a:cubicBezTo>
                <a:cubicBezTo>
                  <a:pt x="816700" y="2309606"/>
                  <a:pt x="789737" y="2307707"/>
                  <a:pt x="780776" y="2322044"/>
                </a:cubicBezTo>
                <a:cubicBezTo>
                  <a:pt x="765058" y="2347193"/>
                  <a:pt x="769092" y="2381774"/>
                  <a:pt x="752641" y="2406450"/>
                </a:cubicBezTo>
                <a:cubicBezTo>
                  <a:pt x="717149" y="2459689"/>
                  <a:pt x="736461" y="2436698"/>
                  <a:pt x="696370" y="2476788"/>
                </a:cubicBezTo>
                <a:cubicBezTo>
                  <a:pt x="664041" y="2573777"/>
                  <a:pt x="689206" y="2540223"/>
                  <a:pt x="640099" y="2589330"/>
                </a:cubicBezTo>
                <a:cubicBezTo>
                  <a:pt x="635410" y="2603398"/>
                  <a:pt x="636517" y="2621048"/>
                  <a:pt x="626032" y="2631533"/>
                </a:cubicBezTo>
                <a:cubicBezTo>
                  <a:pt x="597897" y="2659669"/>
                  <a:pt x="569761" y="2640912"/>
                  <a:pt x="541626" y="2631533"/>
                </a:cubicBezTo>
                <a:lnTo>
                  <a:pt x="485355" y="2462721"/>
                </a:lnTo>
                <a:cubicBezTo>
                  <a:pt x="480666" y="2448653"/>
                  <a:pt x="479513" y="2432855"/>
                  <a:pt x="471287" y="2420517"/>
                </a:cubicBezTo>
                <a:cubicBezTo>
                  <a:pt x="435795" y="2367278"/>
                  <a:pt x="455107" y="2390269"/>
                  <a:pt x="415016" y="2350179"/>
                </a:cubicBezTo>
                <a:cubicBezTo>
                  <a:pt x="383347" y="2255168"/>
                  <a:pt x="419895" y="2372130"/>
                  <a:pt x="386881" y="2223570"/>
                </a:cubicBezTo>
                <a:cubicBezTo>
                  <a:pt x="369399" y="2144903"/>
                  <a:pt x="372889" y="2219382"/>
                  <a:pt x="358746" y="2125096"/>
                </a:cubicBezTo>
                <a:cubicBezTo>
                  <a:pt x="347530" y="2050321"/>
                  <a:pt x="348949" y="1973367"/>
                  <a:pt x="330610" y="1900013"/>
                </a:cubicBezTo>
                <a:cubicBezTo>
                  <a:pt x="312945" y="1829356"/>
                  <a:pt x="322656" y="1862084"/>
                  <a:pt x="302475" y="1801539"/>
                </a:cubicBezTo>
                <a:cubicBezTo>
                  <a:pt x="297786" y="1754647"/>
                  <a:pt x="294636" y="1707575"/>
                  <a:pt x="288407" y="1660862"/>
                </a:cubicBezTo>
                <a:cubicBezTo>
                  <a:pt x="278582" y="1587175"/>
                  <a:pt x="273641" y="1601098"/>
                  <a:pt x="260272" y="1534253"/>
                </a:cubicBezTo>
                <a:cubicBezTo>
                  <a:pt x="254678" y="1506283"/>
                  <a:pt x="253122" y="1477519"/>
                  <a:pt x="246204" y="1449847"/>
                </a:cubicBezTo>
                <a:cubicBezTo>
                  <a:pt x="239011" y="1421075"/>
                  <a:pt x="227447" y="1393576"/>
                  <a:pt x="218069" y="1365441"/>
                </a:cubicBezTo>
                <a:lnTo>
                  <a:pt x="204001" y="1323237"/>
                </a:lnTo>
                <a:cubicBezTo>
                  <a:pt x="194095" y="1253896"/>
                  <a:pt x="193953" y="1228784"/>
                  <a:pt x="175866" y="1168493"/>
                </a:cubicBezTo>
                <a:cubicBezTo>
                  <a:pt x="167344" y="1140086"/>
                  <a:pt x="164181" y="1108763"/>
                  <a:pt x="147730" y="1084087"/>
                </a:cubicBezTo>
                <a:cubicBezTo>
                  <a:pt x="138352" y="1070019"/>
                  <a:pt x="134275" y="1050272"/>
                  <a:pt x="119595" y="1041884"/>
                </a:cubicBezTo>
                <a:cubicBezTo>
                  <a:pt x="98835" y="1030021"/>
                  <a:pt x="72702" y="1032505"/>
                  <a:pt x="49256" y="1027816"/>
                </a:cubicBezTo>
                <a:cubicBezTo>
                  <a:pt x="-18877" y="823413"/>
                  <a:pt x="-9230" y="884868"/>
                  <a:pt x="35189" y="507311"/>
                </a:cubicBezTo>
                <a:cubicBezTo>
                  <a:pt x="37793" y="485177"/>
                  <a:pt x="104651" y="448928"/>
                  <a:pt x="119595" y="436973"/>
                </a:cubicBezTo>
                <a:cubicBezTo>
                  <a:pt x="174768" y="392834"/>
                  <a:pt x="116641" y="419200"/>
                  <a:pt x="189933" y="394770"/>
                </a:cubicBezTo>
                <a:cubicBezTo>
                  <a:pt x="199312" y="385391"/>
                  <a:pt x="209783" y="376991"/>
                  <a:pt x="218069" y="366634"/>
                </a:cubicBezTo>
                <a:cubicBezTo>
                  <a:pt x="228631" y="353432"/>
                  <a:pt x="234249" y="336386"/>
                  <a:pt x="246204" y="324431"/>
                </a:cubicBezTo>
                <a:cubicBezTo>
                  <a:pt x="258159" y="312476"/>
                  <a:pt x="274339" y="305674"/>
                  <a:pt x="288407" y="296296"/>
                </a:cubicBezTo>
                <a:cubicBezTo>
                  <a:pt x="305921" y="261267"/>
                  <a:pt x="330153" y="197973"/>
                  <a:pt x="372813" y="183754"/>
                </a:cubicBezTo>
                <a:lnTo>
                  <a:pt x="415016" y="169687"/>
                </a:lnTo>
                <a:cubicBezTo>
                  <a:pt x="424395" y="160308"/>
                  <a:pt x="436328" y="152924"/>
                  <a:pt x="443152" y="141551"/>
                </a:cubicBezTo>
                <a:cubicBezTo>
                  <a:pt x="465667" y="104025"/>
                  <a:pt x="446626" y="56449"/>
                  <a:pt x="513490" y="43077"/>
                </a:cubicBezTo>
                <a:lnTo>
                  <a:pt x="583829" y="29010"/>
                </a:lnTo>
                <a:cubicBezTo>
                  <a:pt x="611892" y="23908"/>
                  <a:pt x="640391" y="21130"/>
                  <a:pt x="668235" y="14942"/>
                </a:cubicBezTo>
                <a:cubicBezTo>
                  <a:pt x="682711" y="11725"/>
                  <a:pt x="696370" y="-3815"/>
                  <a:pt x="710438" y="874"/>
                </a:cubicBezTo>
                <a:cubicBezTo>
                  <a:pt x="719335" y="3840"/>
                  <a:pt x="710438" y="19631"/>
                  <a:pt x="710438" y="29010"/>
                </a:cubicBezTo>
              </a:path>
            </a:pathLst>
          </a:cu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Freeform 14"/>
          <p:cNvSpPr/>
          <p:nvPr/>
        </p:nvSpPr>
        <p:spPr>
          <a:xfrm>
            <a:off x="3306368" y="1970088"/>
            <a:ext cx="2035969" cy="787400"/>
          </a:xfrm>
          <a:custGeom>
            <a:avLst/>
            <a:gdLst>
              <a:gd name="connsiteX0" fmla="*/ 2715065 w 2715065"/>
              <a:gd name="connsiteY0" fmla="*/ 604911 h 787791"/>
              <a:gd name="connsiteX1" fmla="*/ 2644726 w 2715065"/>
              <a:gd name="connsiteY1" fmla="*/ 618978 h 787791"/>
              <a:gd name="connsiteX2" fmla="*/ 2588455 w 2715065"/>
              <a:gd name="connsiteY2" fmla="*/ 675249 h 787791"/>
              <a:gd name="connsiteX3" fmla="*/ 2504049 w 2715065"/>
              <a:gd name="connsiteY3" fmla="*/ 717452 h 787791"/>
              <a:gd name="connsiteX4" fmla="*/ 2475914 w 2715065"/>
              <a:gd name="connsiteY4" fmla="*/ 745588 h 787791"/>
              <a:gd name="connsiteX5" fmla="*/ 2321169 w 2715065"/>
              <a:gd name="connsiteY5" fmla="*/ 773723 h 787791"/>
              <a:gd name="connsiteX6" fmla="*/ 2222695 w 2715065"/>
              <a:gd name="connsiteY6" fmla="*/ 787791 h 787791"/>
              <a:gd name="connsiteX7" fmla="*/ 1983545 w 2715065"/>
              <a:gd name="connsiteY7" fmla="*/ 745588 h 787791"/>
              <a:gd name="connsiteX8" fmla="*/ 1899138 w 2715065"/>
              <a:gd name="connsiteY8" fmla="*/ 717452 h 787791"/>
              <a:gd name="connsiteX9" fmla="*/ 1856935 w 2715065"/>
              <a:gd name="connsiteY9" fmla="*/ 689317 h 787791"/>
              <a:gd name="connsiteX10" fmla="*/ 1828800 w 2715065"/>
              <a:gd name="connsiteY10" fmla="*/ 661181 h 787791"/>
              <a:gd name="connsiteX11" fmla="*/ 1786597 w 2715065"/>
              <a:gd name="connsiteY11" fmla="*/ 647114 h 787791"/>
              <a:gd name="connsiteX12" fmla="*/ 1758461 w 2715065"/>
              <a:gd name="connsiteY12" fmla="*/ 618978 h 787791"/>
              <a:gd name="connsiteX13" fmla="*/ 1674055 w 2715065"/>
              <a:gd name="connsiteY13" fmla="*/ 562708 h 787791"/>
              <a:gd name="connsiteX14" fmla="*/ 1603717 w 2715065"/>
              <a:gd name="connsiteY14" fmla="*/ 506437 h 787791"/>
              <a:gd name="connsiteX15" fmla="*/ 1575581 w 2715065"/>
              <a:gd name="connsiteY15" fmla="*/ 478301 h 787791"/>
              <a:gd name="connsiteX16" fmla="*/ 1533378 w 2715065"/>
              <a:gd name="connsiteY16" fmla="*/ 450166 h 787791"/>
              <a:gd name="connsiteX17" fmla="*/ 1491175 w 2715065"/>
              <a:gd name="connsiteY17" fmla="*/ 407963 h 787791"/>
              <a:gd name="connsiteX18" fmla="*/ 1448972 w 2715065"/>
              <a:gd name="connsiteY18" fmla="*/ 379828 h 787791"/>
              <a:gd name="connsiteX19" fmla="*/ 1392701 w 2715065"/>
              <a:gd name="connsiteY19" fmla="*/ 323557 h 787791"/>
              <a:gd name="connsiteX20" fmla="*/ 1308295 w 2715065"/>
              <a:gd name="connsiteY20" fmla="*/ 281354 h 787791"/>
              <a:gd name="connsiteX21" fmla="*/ 1280160 w 2715065"/>
              <a:gd name="connsiteY21" fmla="*/ 253218 h 787791"/>
              <a:gd name="connsiteX22" fmla="*/ 1195754 w 2715065"/>
              <a:gd name="connsiteY22" fmla="*/ 211015 h 787791"/>
              <a:gd name="connsiteX23" fmla="*/ 1125415 w 2715065"/>
              <a:gd name="connsiteY23" fmla="*/ 154745 h 787791"/>
              <a:gd name="connsiteX24" fmla="*/ 1097280 w 2715065"/>
              <a:gd name="connsiteY24" fmla="*/ 126609 h 787791"/>
              <a:gd name="connsiteX25" fmla="*/ 1055077 w 2715065"/>
              <a:gd name="connsiteY25" fmla="*/ 112541 h 787791"/>
              <a:gd name="connsiteX26" fmla="*/ 1026941 w 2715065"/>
              <a:gd name="connsiteY26" fmla="*/ 84406 h 787791"/>
              <a:gd name="connsiteX27" fmla="*/ 942535 w 2715065"/>
              <a:gd name="connsiteY27" fmla="*/ 56271 h 787791"/>
              <a:gd name="connsiteX28" fmla="*/ 717452 w 2715065"/>
              <a:gd name="connsiteY28" fmla="*/ 28135 h 787791"/>
              <a:gd name="connsiteX29" fmla="*/ 562708 w 2715065"/>
              <a:gd name="connsiteY29" fmla="*/ 0 h 787791"/>
              <a:gd name="connsiteX30" fmla="*/ 309489 w 2715065"/>
              <a:gd name="connsiteY30" fmla="*/ 28135 h 787791"/>
              <a:gd name="connsiteX31" fmla="*/ 225083 w 2715065"/>
              <a:gd name="connsiteY31" fmla="*/ 56271 h 787791"/>
              <a:gd name="connsiteX32" fmla="*/ 140677 w 2715065"/>
              <a:gd name="connsiteY32" fmla="*/ 112541 h 787791"/>
              <a:gd name="connsiteX33" fmla="*/ 56271 w 2715065"/>
              <a:gd name="connsiteY33" fmla="*/ 140677 h 787791"/>
              <a:gd name="connsiteX34" fmla="*/ 0 w 2715065"/>
              <a:gd name="connsiteY34" fmla="*/ 168812 h 78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15065" h="787791">
                <a:moveTo>
                  <a:pt x="2715065" y="604911"/>
                </a:moveTo>
                <a:cubicBezTo>
                  <a:pt x="2691619" y="609600"/>
                  <a:pt x="2665628" y="607366"/>
                  <a:pt x="2644726" y="618978"/>
                </a:cubicBezTo>
                <a:cubicBezTo>
                  <a:pt x="2621538" y="631860"/>
                  <a:pt x="2613620" y="666860"/>
                  <a:pt x="2588455" y="675249"/>
                </a:cubicBezTo>
                <a:cubicBezTo>
                  <a:pt x="2543882" y="690107"/>
                  <a:pt x="2543005" y="686287"/>
                  <a:pt x="2504049" y="717452"/>
                </a:cubicBezTo>
                <a:cubicBezTo>
                  <a:pt x="2493692" y="725738"/>
                  <a:pt x="2487287" y="738764"/>
                  <a:pt x="2475914" y="745588"/>
                </a:cubicBezTo>
                <a:cubicBezTo>
                  <a:pt x="2441568" y="766196"/>
                  <a:pt x="2336953" y="771618"/>
                  <a:pt x="2321169" y="773723"/>
                </a:cubicBezTo>
                <a:lnTo>
                  <a:pt x="2222695" y="787791"/>
                </a:lnTo>
                <a:cubicBezTo>
                  <a:pt x="2038417" y="771038"/>
                  <a:pt x="2117086" y="790101"/>
                  <a:pt x="1983545" y="745588"/>
                </a:cubicBezTo>
                <a:cubicBezTo>
                  <a:pt x="1983544" y="745588"/>
                  <a:pt x="1899139" y="717453"/>
                  <a:pt x="1899138" y="717452"/>
                </a:cubicBezTo>
                <a:cubicBezTo>
                  <a:pt x="1885070" y="708074"/>
                  <a:pt x="1870137" y="699879"/>
                  <a:pt x="1856935" y="689317"/>
                </a:cubicBezTo>
                <a:cubicBezTo>
                  <a:pt x="1846578" y="681031"/>
                  <a:pt x="1840173" y="668005"/>
                  <a:pt x="1828800" y="661181"/>
                </a:cubicBezTo>
                <a:cubicBezTo>
                  <a:pt x="1816085" y="653552"/>
                  <a:pt x="1800665" y="651803"/>
                  <a:pt x="1786597" y="647114"/>
                </a:cubicBezTo>
                <a:cubicBezTo>
                  <a:pt x="1777218" y="637735"/>
                  <a:pt x="1769072" y="626936"/>
                  <a:pt x="1758461" y="618978"/>
                </a:cubicBezTo>
                <a:cubicBezTo>
                  <a:pt x="1731409" y="598689"/>
                  <a:pt x="1697965" y="586619"/>
                  <a:pt x="1674055" y="562708"/>
                </a:cubicBezTo>
                <a:cubicBezTo>
                  <a:pt x="1606126" y="494777"/>
                  <a:pt x="1692443" y="577417"/>
                  <a:pt x="1603717" y="506437"/>
                </a:cubicBezTo>
                <a:cubicBezTo>
                  <a:pt x="1593360" y="498151"/>
                  <a:pt x="1585938" y="486587"/>
                  <a:pt x="1575581" y="478301"/>
                </a:cubicBezTo>
                <a:cubicBezTo>
                  <a:pt x="1562379" y="467739"/>
                  <a:pt x="1546366" y="460990"/>
                  <a:pt x="1533378" y="450166"/>
                </a:cubicBezTo>
                <a:cubicBezTo>
                  <a:pt x="1518094" y="437430"/>
                  <a:pt x="1506459" y="420699"/>
                  <a:pt x="1491175" y="407963"/>
                </a:cubicBezTo>
                <a:cubicBezTo>
                  <a:pt x="1478187" y="397139"/>
                  <a:pt x="1461809" y="390831"/>
                  <a:pt x="1448972" y="379828"/>
                </a:cubicBezTo>
                <a:cubicBezTo>
                  <a:pt x="1428832" y="362565"/>
                  <a:pt x="1417866" y="331946"/>
                  <a:pt x="1392701" y="323557"/>
                </a:cubicBezTo>
                <a:cubicBezTo>
                  <a:pt x="1348128" y="308699"/>
                  <a:pt x="1347251" y="312519"/>
                  <a:pt x="1308295" y="281354"/>
                </a:cubicBezTo>
                <a:cubicBezTo>
                  <a:pt x="1297938" y="273068"/>
                  <a:pt x="1290517" y="261504"/>
                  <a:pt x="1280160" y="253218"/>
                </a:cubicBezTo>
                <a:cubicBezTo>
                  <a:pt x="1241204" y="222053"/>
                  <a:pt x="1240327" y="225873"/>
                  <a:pt x="1195754" y="211015"/>
                </a:cubicBezTo>
                <a:cubicBezTo>
                  <a:pt x="1127810" y="143074"/>
                  <a:pt x="1214158" y="225740"/>
                  <a:pt x="1125415" y="154745"/>
                </a:cubicBezTo>
                <a:cubicBezTo>
                  <a:pt x="1115058" y="146459"/>
                  <a:pt x="1108653" y="133433"/>
                  <a:pt x="1097280" y="126609"/>
                </a:cubicBezTo>
                <a:cubicBezTo>
                  <a:pt x="1084565" y="118980"/>
                  <a:pt x="1069145" y="117230"/>
                  <a:pt x="1055077" y="112541"/>
                </a:cubicBezTo>
                <a:cubicBezTo>
                  <a:pt x="1045698" y="103163"/>
                  <a:pt x="1038804" y="90337"/>
                  <a:pt x="1026941" y="84406"/>
                </a:cubicBezTo>
                <a:cubicBezTo>
                  <a:pt x="1000415" y="71143"/>
                  <a:pt x="970670" y="65649"/>
                  <a:pt x="942535" y="56271"/>
                </a:cubicBezTo>
                <a:cubicBezTo>
                  <a:pt x="837585" y="21288"/>
                  <a:pt x="934677" y="49857"/>
                  <a:pt x="717452" y="28135"/>
                </a:cubicBezTo>
                <a:cubicBezTo>
                  <a:pt x="633435" y="19733"/>
                  <a:pt x="631556" y="17213"/>
                  <a:pt x="562708" y="0"/>
                </a:cubicBezTo>
                <a:cubicBezTo>
                  <a:pt x="504162" y="4879"/>
                  <a:pt x="379534" y="10624"/>
                  <a:pt x="309489" y="28135"/>
                </a:cubicBezTo>
                <a:cubicBezTo>
                  <a:pt x="280717" y="35328"/>
                  <a:pt x="249759" y="39820"/>
                  <a:pt x="225083" y="56271"/>
                </a:cubicBezTo>
                <a:cubicBezTo>
                  <a:pt x="196948" y="75028"/>
                  <a:pt x="172756" y="101848"/>
                  <a:pt x="140677" y="112541"/>
                </a:cubicBezTo>
                <a:lnTo>
                  <a:pt x="56271" y="140677"/>
                </a:lnTo>
                <a:cubicBezTo>
                  <a:pt x="7777" y="156842"/>
                  <a:pt x="24554" y="144260"/>
                  <a:pt x="0" y="168812"/>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Freeform 15"/>
          <p:cNvSpPr/>
          <p:nvPr/>
        </p:nvSpPr>
        <p:spPr>
          <a:xfrm>
            <a:off x="3431383" y="1909763"/>
            <a:ext cx="1897856" cy="804862"/>
          </a:xfrm>
          <a:custGeom>
            <a:avLst/>
            <a:gdLst>
              <a:gd name="connsiteX0" fmla="*/ 2531060 w 2531060"/>
              <a:gd name="connsiteY0" fmla="*/ 629107 h 804672"/>
              <a:gd name="connsiteX1" fmla="*/ 2494484 w 2531060"/>
              <a:gd name="connsiteY1" fmla="*/ 643738 h 804672"/>
              <a:gd name="connsiteX2" fmla="*/ 2472538 w 2531060"/>
              <a:gd name="connsiteY2" fmla="*/ 651053 h 804672"/>
              <a:gd name="connsiteX3" fmla="*/ 2450592 w 2531060"/>
              <a:gd name="connsiteY3" fmla="*/ 665683 h 804672"/>
              <a:gd name="connsiteX4" fmla="*/ 2406701 w 2531060"/>
              <a:gd name="connsiteY4" fmla="*/ 680314 h 804672"/>
              <a:gd name="connsiteX5" fmla="*/ 2384756 w 2531060"/>
              <a:gd name="connsiteY5" fmla="*/ 694944 h 804672"/>
              <a:gd name="connsiteX6" fmla="*/ 2362810 w 2531060"/>
              <a:gd name="connsiteY6" fmla="*/ 702259 h 804672"/>
              <a:gd name="connsiteX7" fmla="*/ 2311604 w 2531060"/>
              <a:gd name="connsiteY7" fmla="*/ 738835 h 804672"/>
              <a:gd name="connsiteX8" fmla="*/ 2296973 w 2531060"/>
              <a:gd name="connsiteY8" fmla="*/ 753466 h 804672"/>
              <a:gd name="connsiteX9" fmla="*/ 2253082 w 2531060"/>
              <a:gd name="connsiteY9" fmla="*/ 768096 h 804672"/>
              <a:gd name="connsiteX10" fmla="*/ 2209191 w 2531060"/>
              <a:gd name="connsiteY10" fmla="*/ 782727 h 804672"/>
              <a:gd name="connsiteX11" fmla="*/ 2165300 w 2531060"/>
              <a:gd name="connsiteY11" fmla="*/ 797357 h 804672"/>
              <a:gd name="connsiteX12" fmla="*/ 2143354 w 2531060"/>
              <a:gd name="connsiteY12" fmla="*/ 804672 h 804672"/>
              <a:gd name="connsiteX13" fmla="*/ 1953159 w 2531060"/>
              <a:gd name="connsiteY13" fmla="*/ 797357 h 804672"/>
              <a:gd name="connsiteX14" fmla="*/ 1909268 w 2531060"/>
              <a:gd name="connsiteY14" fmla="*/ 782727 h 804672"/>
              <a:gd name="connsiteX15" fmla="*/ 1872692 w 2531060"/>
              <a:gd name="connsiteY15" fmla="*/ 775411 h 804672"/>
              <a:gd name="connsiteX16" fmla="*/ 1828800 w 2531060"/>
              <a:gd name="connsiteY16" fmla="*/ 760781 h 804672"/>
              <a:gd name="connsiteX17" fmla="*/ 1806855 w 2531060"/>
              <a:gd name="connsiteY17" fmla="*/ 753466 h 804672"/>
              <a:gd name="connsiteX18" fmla="*/ 1777594 w 2531060"/>
              <a:gd name="connsiteY18" fmla="*/ 746151 h 804672"/>
              <a:gd name="connsiteX19" fmla="*/ 1733703 w 2531060"/>
              <a:gd name="connsiteY19" fmla="*/ 731520 h 804672"/>
              <a:gd name="connsiteX20" fmla="*/ 1675181 w 2531060"/>
              <a:gd name="connsiteY20" fmla="*/ 702259 h 804672"/>
              <a:gd name="connsiteX21" fmla="*/ 1653236 w 2531060"/>
              <a:gd name="connsiteY21" fmla="*/ 694944 h 804672"/>
              <a:gd name="connsiteX22" fmla="*/ 1623975 w 2531060"/>
              <a:gd name="connsiteY22" fmla="*/ 665683 h 804672"/>
              <a:gd name="connsiteX23" fmla="*/ 1609344 w 2531060"/>
              <a:gd name="connsiteY23" fmla="*/ 651053 h 804672"/>
              <a:gd name="connsiteX24" fmla="*/ 1587399 w 2531060"/>
              <a:gd name="connsiteY24" fmla="*/ 643738 h 804672"/>
              <a:gd name="connsiteX25" fmla="*/ 1558138 w 2531060"/>
              <a:gd name="connsiteY25" fmla="*/ 614477 h 804672"/>
              <a:gd name="connsiteX26" fmla="*/ 1543508 w 2531060"/>
              <a:gd name="connsiteY26" fmla="*/ 592531 h 804672"/>
              <a:gd name="connsiteX27" fmla="*/ 1521562 w 2531060"/>
              <a:gd name="connsiteY27" fmla="*/ 585216 h 804672"/>
              <a:gd name="connsiteX28" fmla="*/ 1484986 w 2531060"/>
              <a:gd name="connsiteY28" fmla="*/ 555955 h 804672"/>
              <a:gd name="connsiteX29" fmla="*/ 1441095 w 2531060"/>
              <a:gd name="connsiteY29" fmla="*/ 526695 h 804672"/>
              <a:gd name="connsiteX30" fmla="*/ 1411834 w 2531060"/>
              <a:gd name="connsiteY30" fmla="*/ 490119 h 804672"/>
              <a:gd name="connsiteX31" fmla="*/ 1382573 w 2531060"/>
              <a:gd name="connsiteY31" fmla="*/ 460858 h 804672"/>
              <a:gd name="connsiteX32" fmla="*/ 1360628 w 2531060"/>
              <a:gd name="connsiteY32" fmla="*/ 416967 h 804672"/>
              <a:gd name="connsiteX33" fmla="*/ 1309421 w 2531060"/>
              <a:gd name="connsiteY33" fmla="*/ 387706 h 804672"/>
              <a:gd name="connsiteX34" fmla="*/ 1258215 w 2531060"/>
              <a:gd name="connsiteY34" fmla="*/ 343815 h 804672"/>
              <a:gd name="connsiteX35" fmla="*/ 1236269 w 2531060"/>
              <a:gd name="connsiteY35" fmla="*/ 336499 h 804672"/>
              <a:gd name="connsiteX36" fmla="*/ 1199693 w 2531060"/>
              <a:gd name="connsiteY36" fmla="*/ 307239 h 804672"/>
              <a:gd name="connsiteX37" fmla="*/ 1170432 w 2531060"/>
              <a:gd name="connsiteY37" fmla="*/ 277978 h 804672"/>
              <a:gd name="connsiteX38" fmla="*/ 1155802 w 2531060"/>
              <a:gd name="connsiteY38" fmla="*/ 263347 h 804672"/>
              <a:gd name="connsiteX39" fmla="*/ 1133856 w 2531060"/>
              <a:gd name="connsiteY39" fmla="*/ 256032 h 804672"/>
              <a:gd name="connsiteX40" fmla="*/ 1097280 w 2531060"/>
              <a:gd name="connsiteY40" fmla="*/ 226771 h 804672"/>
              <a:gd name="connsiteX41" fmla="*/ 1075335 w 2531060"/>
              <a:gd name="connsiteY41" fmla="*/ 212141 h 804672"/>
              <a:gd name="connsiteX42" fmla="*/ 1060704 w 2531060"/>
              <a:gd name="connsiteY42" fmla="*/ 197511 h 804672"/>
              <a:gd name="connsiteX43" fmla="*/ 1038759 w 2531060"/>
              <a:gd name="connsiteY43" fmla="*/ 190195 h 804672"/>
              <a:gd name="connsiteX44" fmla="*/ 1002183 w 2531060"/>
              <a:gd name="connsiteY44" fmla="*/ 160935 h 804672"/>
              <a:gd name="connsiteX45" fmla="*/ 958292 w 2531060"/>
              <a:gd name="connsiteY45" fmla="*/ 146304 h 804672"/>
              <a:gd name="connsiteX46" fmla="*/ 936346 w 2531060"/>
              <a:gd name="connsiteY46" fmla="*/ 138989 h 804672"/>
              <a:gd name="connsiteX47" fmla="*/ 914400 w 2531060"/>
              <a:gd name="connsiteY47" fmla="*/ 131674 h 804672"/>
              <a:gd name="connsiteX48" fmla="*/ 841248 w 2531060"/>
              <a:gd name="connsiteY48" fmla="*/ 102413 h 804672"/>
              <a:gd name="connsiteX49" fmla="*/ 797357 w 2531060"/>
              <a:gd name="connsiteY49" fmla="*/ 87783 h 804672"/>
              <a:gd name="connsiteX50" fmla="*/ 775412 w 2531060"/>
              <a:gd name="connsiteY50" fmla="*/ 80467 h 804672"/>
              <a:gd name="connsiteX51" fmla="*/ 760781 w 2531060"/>
              <a:gd name="connsiteY51" fmla="*/ 65837 h 804672"/>
              <a:gd name="connsiteX52" fmla="*/ 636423 w 2531060"/>
              <a:gd name="connsiteY52" fmla="*/ 43891 h 804672"/>
              <a:gd name="connsiteX53" fmla="*/ 555956 w 2531060"/>
              <a:gd name="connsiteY53" fmla="*/ 29261 h 804672"/>
              <a:gd name="connsiteX54" fmla="*/ 402336 w 2531060"/>
              <a:gd name="connsiteY54" fmla="*/ 21946 h 804672"/>
              <a:gd name="connsiteX55" fmla="*/ 329184 w 2531060"/>
              <a:gd name="connsiteY55" fmla="*/ 14631 h 804672"/>
              <a:gd name="connsiteX56" fmla="*/ 175565 w 2531060"/>
              <a:gd name="connsiteY56" fmla="*/ 29261 h 804672"/>
              <a:gd name="connsiteX57" fmla="*/ 51207 w 2531060"/>
              <a:gd name="connsiteY57" fmla="*/ 21946 h 804672"/>
              <a:gd name="connsiteX58" fmla="*/ 7316 w 2531060"/>
              <a:gd name="connsiteY58" fmla="*/ 7315 h 804672"/>
              <a:gd name="connsiteX59" fmla="*/ 0 w 2531060"/>
              <a:gd name="connsiteY59" fmla="*/ 0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531060" h="804672">
                <a:moveTo>
                  <a:pt x="2531060" y="629107"/>
                </a:moveTo>
                <a:cubicBezTo>
                  <a:pt x="2518868" y="633984"/>
                  <a:pt x="2506779" y="639127"/>
                  <a:pt x="2494484" y="643738"/>
                </a:cubicBezTo>
                <a:cubicBezTo>
                  <a:pt x="2487264" y="646446"/>
                  <a:pt x="2479435" y="647605"/>
                  <a:pt x="2472538" y="651053"/>
                </a:cubicBezTo>
                <a:cubicBezTo>
                  <a:pt x="2464674" y="654985"/>
                  <a:pt x="2458626" y="662112"/>
                  <a:pt x="2450592" y="665683"/>
                </a:cubicBezTo>
                <a:cubicBezTo>
                  <a:pt x="2436499" y="671946"/>
                  <a:pt x="2406701" y="680314"/>
                  <a:pt x="2406701" y="680314"/>
                </a:cubicBezTo>
                <a:cubicBezTo>
                  <a:pt x="2399386" y="685191"/>
                  <a:pt x="2392619" y="691012"/>
                  <a:pt x="2384756" y="694944"/>
                </a:cubicBezTo>
                <a:cubicBezTo>
                  <a:pt x="2377859" y="698392"/>
                  <a:pt x="2369085" y="697777"/>
                  <a:pt x="2362810" y="702259"/>
                </a:cubicBezTo>
                <a:cubicBezTo>
                  <a:pt x="2302060" y="745651"/>
                  <a:pt x="2361189" y="722307"/>
                  <a:pt x="2311604" y="738835"/>
                </a:cubicBezTo>
                <a:cubicBezTo>
                  <a:pt x="2306727" y="743712"/>
                  <a:pt x="2303142" y="750382"/>
                  <a:pt x="2296973" y="753466"/>
                </a:cubicBezTo>
                <a:cubicBezTo>
                  <a:pt x="2283179" y="760363"/>
                  <a:pt x="2267712" y="763219"/>
                  <a:pt x="2253082" y="768096"/>
                </a:cubicBezTo>
                <a:lnTo>
                  <a:pt x="2209191" y="782727"/>
                </a:lnTo>
                <a:lnTo>
                  <a:pt x="2165300" y="797357"/>
                </a:lnTo>
                <a:lnTo>
                  <a:pt x="2143354" y="804672"/>
                </a:lnTo>
                <a:cubicBezTo>
                  <a:pt x="2079956" y="802234"/>
                  <a:pt x="2016327" y="803279"/>
                  <a:pt x="1953159" y="797357"/>
                </a:cubicBezTo>
                <a:cubicBezTo>
                  <a:pt x="1937805" y="795918"/>
                  <a:pt x="1924390" y="785752"/>
                  <a:pt x="1909268" y="782727"/>
                </a:cubicBezTo>
                <a:cubicBezTo>
                  <a:pt x="1897076" y="780288"/>
                  <a:pt x="1884687" y="778682"/>
                  <a:pt x="1872692" y="775411"/>
                </a:cubicBezTo>
                <a:cubicBezTo>
                  <a:pt x="1857813" y="771353"/>
                  <a:pt x="1843431" y="765658"/>
                  <a:pt x="1828800" y="760781"/>
                </a:cubicBezTo>
                <a:cubicBezTo>
                  <a:pt x="1821485" y="758343"/>
                  <a:pt x="1814335" y="755336"/>
                  <a:pt x="1806855" y="753466"/>
                </a:cubicBezTo>
                <a:cubicBezTo>
                  <a:pt x="1797101" y="751028"/>
                  <a:pt x="1787224" y="749040"/>
                  <a:pt x="1777594" y="746151"/>
                </a:cubicBezTo>
                <a:cubicBezTo>
                  <a:pt x="1762823" y="741720"/>
                  <a:pt x="1733703" y="731520"/>
                  <a:pt x="1733703" y="731520"/>
                </a:cubicBezTo>
                <a:cubicBezTo>
                  <a:pt x="1708167" y="705986"/>
                  <a:pt x="1725615" y="719071"/>
                  <a:pt x="1675181" y="702259"/>
                </a:cubicBezTo>
                <a:lnTo>
                  <a:pt x="1653236" y="694944"/>
                </a:lnTo>
                <a:lnTo>
                  <a:pt x="1623975" y="665683"/>
                </a:lnTo>
                <a:cubicBezTo>
                  <a:pt x="1619098" y="660806"/>
                  <a:pt x="1615887" y="653234"/>
                  <a:pt x="1609344" y="651053"/>
                </a:cubicBezTo>
                <a:lnTo>
                  <a:pt x="1587399" y="643738"/>
                </a:lnTo>
                <a:cubicBezTo>
                  <a:pt x="1571439" y="595855"/>
                  <a:pt x="1593606" y="642852"/>
                  <a:pt x="1558138" y="614477"/>
                </a:cubicBezTo>
                <a:cubicBezTo>
                  <a:pt x="1551273" y="608985"/>
                  <a:pt x="1550373" y="598023"/>
                  <a:pt x="1543508" y="592531"/>
                </a:cubicBezTo>
                <a:cubicBezTo>
                  <a:pt x="1537487" y="587714"/>
                  <a:pt x="1528459" y="588664"/>
                  <a:pt x="1521562" y="585216"/>
                </a:cubicBezTo>
                <a:cubicBezTo>
                  <a:pt x="1485753" y="567312"/>
                  <a:pt x="1512206" y="576370"/>
                  <a:pt x="1484986" y="555955"/>
                </a:cubicBezTo>
                <a:cubicBezTo>
                  <a:pt x="1470919" y="545405"/>
                  <a:pt x="1453528" y="539128"/>
                  <a:pt x="1441095" y="526695"/>
                </a:cubicBezTo>
                <a:cubicBezTo>
                  <a:pt x="1391289" y="476889"/>
                  <a:pt x="1467203" y="554716"/>
                  <a:pt x="1411834" y="490119"/>
                </a:cubicBezTo>
                <a:cubicBezTo>
                  <a:pt x="1402857" y="479646"/>
                  <a:pt x="1382573" y="460858"/>
                  <a:pt x="1382573" y="460858"/>
                </a:cubicBezTo>
                <a:cubicBezTo>
                  <a:pt x="1376624" y="443009"/>
                  <a:pt x="1374809" y="431148"/>
                  <a:pt x="1360628" y="416967"/>
                </a:cubicBezTo>
                <a:cubicBezTo>
                  <a:pt x="1350287" y="406626"/>
                  <a:pt x="1320899" y="393445"/>
                  <a:pt x="1309421" y="387706"/>
                </a:cubicBezTo>
                <a:cubicBezTo>
                  <a:pt x="1291422" y="369707"/>
                  <a:pt x="1280497" y="354956"/>
                  <a:pt x="1258215" y="343815"/>
                </a:cubicBezTo>
                <a:cubicBezTo>
                  <a:pt x="1251318" y="340366"/>
                  <a:pt x="1243584" y="338938"/>
                  <a:pt x="1236269" y="336499"/>
                </a:cubicBezTo>
                <a:cubicBezTo>
                  <a:pt x="1200620" y="283025"/>
                  <a:pt x="1244664" y="339361"/>
                  <a:pt x="1199693" y="307239"/>
                </a:cubicBezTo>
                <a:cubicBezTo>
                  <a:pt x="1188469" y="299222"/>
                  <a:pt x="1180186" y="287732"/>
                  <a:pt x="1170432" y="277978"/>
                </a:cubicBezTo>
                <a:cubicBezTo>
                  <a:pt x="1165555" y="273101"/>
                  <a:pt x="1162345" y="265528"/>
                  <a:pt x="1155802" y="263347"/>
                </a:cubicBezTo>
                <a:lnTo>
                  <a:pt x="1133856" y="256032"/>
                </a:lnTo>
                <a:cubicBezTo>
                  <a:pt x="1066314" y="211004"/>
                  <a:pt x="1149397" y="268465"/>
                  <a:pt x="1097280" y="226771"/>
                </a:cubicBezTo>
                <a:cubicBezTo>
                  <a:pt x="1090415" y="221279"/>
                  <a:pt x="1082200" y="217633"/>
                  <a:pt x="1075335" y="212141"/>
                </a:cubicBezTo>
                <a:cubicBezTo>
                  <a:pt x="1069949" y="207833"/>
                  <a:pt x="1066618" y="201059"/>
                  <a:pt x="1060704" y="197511"/>
                </a:cubicBezTo>
                <a:cubicBezTo>
                  <a:pt x="1054092" y="193544"/>
                  <a:pt x="1046074" y="192634"/>
                  <a:pt x="1038759" y="190195"/>
                </a:cubicBezTo>
                <a:cubicBezTo>
                  <a:pt x="1026599" y="178036"/>
                  <a:pt x="1018792" y="168317"/>
                  <a:pt x="1002183" y="160935"/>
                </a:cubicBezTo>
                <a:cubicBezTo>
                  <a:pt x="988090" y="154672"/>
                  <a:pt x="972922" y="151181"/>
                  <a:pt x="958292" y="146304"/>
                </a:cubicBezTo>
                <a:lnTo>
                  <a:pt x="936346" y="138989"/>
                </a:lnTo>
                <a:lnTo>
                  <a:pt x="914400" y="131674"/>
                </a:lnTo>
                <a:cubicBezTo>
                  <a:pt x="882757" y="100028"/>
                  <a:pt x="914612" y="126867"/>
                  <a:pt x="841248" y="102413"/>
                </a:cubicBezTo>
                <a:lnTo>
                  <a:pt x="797357" y="87783"/>
                </a:lnTo>
                <a:lnTo>
                  <a:pt x="775412" y="80467"/>
                </a:lnTo>
                <a:cubicBezTo>
                  <a:pt x="770535" y="75590"/>
                  <a:pt x="767185" y="68398"/>
                  <a:pt x="760781" y="65837"/>
                </a:cubicBezTo>
                <a:cubicBezTo>
                  <a:pt x="722349" y="50464"/>
                  <a:pt x="676660" y="48362"/>
                  <a:pt x="636423" y="43891"/>
                </a:cubicBezTo>
                <a:cubicBezTo>
                  <a:pt x="601329" y="32193"/>
                  <a:pt x="608102" y="32857"/>
                  <a:pt x="555956" y="29261"/>
                </a:cubicBezTo>
                <a:cubicBezTo>
                  <a:pt x="504813" y="25734"/>
                  <a:pt x="453543" y="24384"/>
                  <a:pt x="402336" y="21946"/>
                </a:cubicBezTo>
                <a:cubicBezTo>
                  <a:pt x="377952" y="19508"/>
                  <a:pt x="353690" y="14631"/>
                  <a:pt x="329184" y="14631"/>
                </a:cubicBezTo>
                <a:cubicBezTo>
                  <a:pt x="240186" y="14631"/>
                  <a:pt x="237605" y="16853"/>
                  <a:pt x="175565" y="29261"/>
                </a:cubicBezTo>
                <a:cubicBezTo>
                  <a:pt x="134112" y="26823"/>
                  <a:pt x="92383" y="27317"/>
                  <a:pt x="51207" y="21946"/>
                </a:cubicBezTo>
                <a:cubicBezTo>
                  <a:pt x="35915" y="19951"/>
                  <a:pt x="18222" y="18219"/>
                  <a:pt x="7316" y="7315"/>
                </a:cubicBezTo>
                <a:lnTo>
                  <a:pt x="0"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Freeform 16"/>
          <p:cNvSpPr/>
          <p:nvPr/>
        </p:nvSpPr>
        <p:spPr>
          <a:xfrm>
            <a:off x="2476501" y="1184275"/>
            <a:ext cx="942975" cy="877888"/>
          </a:xfrm>
          <a:custGeom>
            <a:avLst/>
            <a:gdLst>
              <a:gd name="connsiteX0" fmla="*/ 1258214 w 1258214"/>
              <a:gd name="connsiteY0" fmla="*/ 724205 h 877824"/>
              <a:gd name="connsiteX1" fmla="*/ 1221638 w 1258214"/>
              <a:gd name="connsiteY1" fmla="*/ 694944 h 877824"/>
              <a:gd name="connsiteX2" fmla="*/ 1207008 w 1258214"/>
              <a:gd name="connsiteY2" fmla="*/ 672999 h 877824"/>
              <a:gd name="connsiteX3" fmla="*/ 1192377 w 1258214"/>
              <a:gd name="connsiteY3" fmla="*/ 658368 h 877824"/>
              <a:gd name="connsiteX4" fmla="*/ 1177747 w 1258214"/>
              <a:gd name="connsiteY4" fmla="*/ 636423 h 877824"/>
              <a:gd name="connsiteX5" fmla="*/ 1155801 w 1258214"/>
              <a:gd name="connsiteY5" fmla="*/ 629108 h 877824"/>
              <a:gd name="connsiteX6" fmla="*/ 1126540 w 1258214"/>
              <a:gd name="connsiteY6" fmla="*/ 599847 h 877824"/>
              <a:gd name="connsiteX7" fmla="*/ 1111910 w 1258214"/>
              <a:gd name="connsiteY7" fmla="*/ 585216 h 877824"/>
              <a:gd name="connsiteX8" fmla="*/ 1097280 w 1258214"/>
              <a:gd name="connsiteY8" fmla="*/ 563271 h 877824"/>
              <a:gd name="connsiteX9" fmla="*/ 1075334 w 1258214"/>
              <a:gd name="connsiteY9" fmla="*/ 555956 h 877824"/>
              <a:gd name="connsiteX10" fmla="*/ 1068019 w 1258214"/>
              <a:gd name="connsiteY10" fmla="*/ 534010 h 877824"/>
              <a:gd name="connsiteX11" fmla="*/ 1038758 w 1258214"/>
              <a:gd name="connsiteY11" fmla="*/ 504749 h 877824"/>
              <a:gd name="connsiteX12" fmla="*/ 1016812 w 1258214"/>
              <a:gd name="connsiteY12" fmla="*/ 468173 h 877824"/>
              <a:gd name="connsiteX13" fmla="*/ 1009497 w 1258214"/>
              <a:gd name="connsiteY13" fmla="*/ 446228 h 877824"/>
              <a:gd name="connsiteX14" fmla="*/ 980236 w 1258214"/>
              <a:gd name="connsiteY14" fmla="*/ 416967 h 877824"/>
              <a:gd name="connsiteX15" fmla="*/ 958291 w 1258214"/>
              <a:gd name="connsiteY15" fmla="*/ 373076 h 877824"/>
              <a:gd name="connsiteX16" fmla="*/ 943660 w 1258214"/>
              <a:gd name="connsiteY16" fmla="*/ 358445 h 877824"/>
              <a:gd name="connsiteX17" fmla="*/ 899769 w 1258214"/>
              <a:gd name="connsiteY17" fmla="*/ 307239 h 877824"/>
              <a:gd name="connsiteX18" fmla="*/ 863193 w 1258214"/>
              <a:gd name="connsiteY18" fmla="*/ 277978 h 877824"/>
              <a:gd name="connsiteX19" fmla="*/ 811987 w 1258214"/>
              <a:gd name="connsiteY19" fmla="*/ 226772 h 877824"/>
              <a:gd name="connsiteX20" fmla="*/ 797356 w 1258214"/>
              <a:gd name="connsiteY20" fmla="*/ 212141 h 877824"/>
              <a:gd name="connsiteX21" fmla="*/ 775411 w 1258214"/>
              <a:gd name="connsiteY21" fmla="*/ 204826 h 877824"/>
              <a:gd name="connsiteX22" fmla="*/ 768096 w 1258214"/>
              <a:gd name="connsiteY22" fmla="*/ 182880 h 877824"/>
              <a:gd name="connsiteX23" fmla="*/ 738835 w 1258214"/>
              <a:gd name="connsiteY23" fmla="*/ 168250 h 877824"/>
              <a:gd name="connsiteX24" fmla="*/ 687628 w 1258214"/>
              <a:gd name="connsiteY24" fmla="*/ 131674 h 877824"/>
              <a:gd name="connsiteX25" fmla="*/ 629107 w 1258214"/>
              <a:gd name="connsiteY25" fmla="*/ 80468 h 877824"/>
              <a:gd name="connsiteX26" fmla="*/ 585216 w 1258214"/>
              <a:gd name="connsiteY26" fmla="*/ 51207 h 877824"/>
              <a:gd name="connsiteX27" fmla="*/ 563270 w 1258214"/>
              <a:gd name="connsiteY27" fmla="*/ 43892 h 877824"/>
              <a:gd name="connsiteX28" fmla="*/ 526694 w 1258214"/>
              <a:gd name="connsiteY28" fmla="*/ 21946 h 877824"/>
              <a:gd name="connsiteX29" fmla="*/ 482803 w 1258214"/>
              <a:gd name="connsiteY29" fmla="*/ 0 h 877824"/>
              <a:gd name="connsiteX30" fmla="*/ 380390 w 1258214"/>
              <a:gd name="connsiteY30" fmla="*/ 7316 h 877824"/>
              <a:gd name="connsiteX31" fmla="*/ 358444 w 1258214"/>
              <a:gd name="connsiteY31" fmla="*/ 14631 h 877824"/>
              <a:gd name="connsiteX32" fmla="*/ 321868 w 1258214"/>
              <a:gd name="connsiteY32" fmla="*/ 43892 h 877824"/>
              <a:gd name="connsiteX33" fmla="*/ 285292 w 1258214"/>
              <a:gd name="connsiteY33" fmla="*/ 73152 h 877824"/>
              <a:gd name="connsiteX34" fmla="*/ 256032 w 1258214"/>
              <a:gd name="connsiteY34" fmla="*/ 109728 h 877824"/>
              <a:gd name="connsiteX35" fmla="*/ 241401 w 1258214"/>
              <a:gd name="connsiteY35" fmla="*/ 124359 h 877824"/>
              <a:gd name="connsiteX36" fmla="*/ 234086 w 1258214"/>
              <a:gd name="connsiteY36" fmla="*/ 146304 h 877824"/>
              <a:gd name="connsiteX37" fmla="*/ 204825 w 1258214"/>
              <a:gd name="connsiteY37" fmla="*/ 175565 h 877824"/>
              <a:gd name="connsiteX38" fmla="*/ 182880 w 1258214"/>
              <a:gd name="connsiteY38" fmla="*/ 241402 h 877824"/>
              <a:gd name="connsiteX39" fmla="*/ 175564 w 1258214"/>
              <a:gd name="connsiteY39" fmla="*/ 263348 h 877824"/>
              <a:gd name="connsiteX40" fmla="*/ 160934 w 1258214"/>
              <a:gd name="connsiteY40" fmla="*/ 285293 h 877824"/>
              <a:gd name="connsiteX41" fmla="*/ 146304 w 1258214"/>
              <a:gd name="connsiteY41" fmla="*/ 329184 h 877824"/>
              <a:gd name="connsiteX42" fmla="*/ 138988 w 1258214"/>
              <a:gd name="connsiteY42" fmla="*/ 351130 h 877824"/>
              <a:gd name="connsiteX43" fmla="*/ 124358 w 1258214"/>
              <a:gd name="connsiteY43" fmla="*/ 468173 h 877824"/>
              <a:gd name="connsiteX44" fmla="*/ 109728 w 1258214"/>
              <a:gd name="connsiteY44" fmla="*/ 512064 h 877824"/>
              <a:gd name="connsiteX45" fmla="*/ 95097 w 1258214"/>
              <a:gd name="connsiteY45" fmla="*/ 555956 h 877824"/>
              <a:gd name="connsiteX46" fmla="*/ 80467 w 1258214"/>
              <a:gd name="connsiteY46" fmla="*/ 599847 h 877824"/>
              <a:gd name="connsiteX47" fmla="*/ 73152 w 1258214"/>
              <a:gd name="connsiteY47" fmla="*/ 621792 h 877824"/>
              <a:gd name="connsiteX48" fmla="*/ 58521 w 1258214"/>
              <a:gd name="connsiteY48" fmla="*/ 636423 h 877824"/>
              <a:gd name="connsiteX49" fmla="*/ 43891 w 1258214"/>
              <a:gd name="connsiteY49" fmla="*/ 694944 h 877824"/>
              <a:gd name="connsiteX50" fmla="*/ 29260 w 1258214"/>
              <a:gd name="connsiteY50" fmla="*/ 738836 h 877824"/>
              <a:gd name="connsiteX51" fmla="*/ 14630 w 1258214"/>
              <a:gd name="connsiteY51" fmla="*/ 782727 h 877824"/>
              <a:gd name="connsiteX52" fmla="*/ 0 w 1258214"/>
              <a:gd name="connsiteY52" fmla="*/ 826618 h 877824"/>
              <a:gd name="connsiteX53" fmla="*/ 0 w 1258214"/>
              <a:gd name="connsiteY53" fmla="*/ 877824 h 87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58214" h="877824">
                <a:moveTo>
                  <a:pt x="1258214" y="724205"/>
                </a:moveTo>
                <a:cubicBezTo>
                  <a:pt x="1246022" y="714451"/>
                  <a:pt x="1232678" y="705984"/>
                  <a:pt x="1221638" y="694944"/>
                </a:cubicBezTo>
                <a:cubicBezTo>
                  <a:pt x="1215421" y="688727"/>
                  <a:pt x="1212500" y="679864"/>
                  <a:pt x="1207008" y="672999"/>
                </a:cubicBezTo>
                <a:cubicBezTo>
                  <a:pt x="1202699" y="667613"/>
                  <a:pt x="1196686" y="663754"/>
                  <a:pt x="1192377" y="658368"/>
                </a:cubicBezTo>
                <a:cubicBezTo>
                  <a:pt x="1186885" y="651503"/>
                  <a:pt x="1184612" y="641915"/>
                  <a:pt x="1177747" y="636423"/>
                </a:cubicBezTo>
                <a:cubicBezTo>
                  <a:pt x="1171726" y="631606"/>
                  <a:pt x="1163116" y="631546"/>
                  <a:pt x="1155801" y="629108"/>
                </a:cubicBezTo>
                <a:lnTo>
                  <a:pt x="1126540" y="599847"/>
                </a:lnTo>
                <a:cubicBezTo>
                  <a:pt x="1121663" y="594970"/>
                  <a:pt x="1115736" y="590955"/>
                  <a:pt x="1111910" y="585216"/>
                </a:cubicBezTo>
                <a:cubicBezTo>
                  <a:pt x="1107033" y="577901"/>
                  <a:pt x="1104145" y="568763"/>
                  <a:pt x="1097280" y="563271"/>
                </a:cubicBezTo>
                <a:cubicBezTo>
                  <a:pt x="1091259" y="558454"/>
                  <a:pt x="1082649" y="558394"/>
                  <a:pt x="1075334" y="555956"/>
                </a:cubicBezTo>
                <a:cubicBezTo>
                  <a:pt x="1072896" y="548641"/>
                  <a:pt x="1072501" y="540285"/>
                  <a:pt x="1068019" y="534010"/>
                </a:cubicBezTo>
                <a:cubicBezTo>
                  <a:pt x="1060002" y="522786"/>
                  <a:pt x="1038758" y="504749"/>
                  <a:pt x="1038758" y="504749"/>
                </a:cubicBezTo>
                <a:cubicBezTo>
                  <a:pt x="1018037" y="442585"/>
                  <a:pt x="1046936" y="518379"/>
                  <a:pt x="1016812" y="468173"/>
                </a:cubicBezTo>
                <a:cubicBezTo>
                  <a:pt x="1012845" y="461561"/>
                  <a:pt x="1013979" y="452502"/>
                  <a:pt x="1009497" y="446228"/>
                </a:cubicBezTo>
                <a:cubicBezTo>
                  <a:pt x="1001479" y="435004"/>
                  <a:pt x="980236" y="416967"/>
                  <a:pt x="980236" y="416967"/>
                </a:cubicBezTo>
                <a:cubicBezTo>
                  <a:pt x="972510" y="393788"/>
                  <a:pt x="974497" y="393334"/>
                  <a:pt x="958291" y="373076"/>
                </a:cubicBezTo>
                <a:cubicBezTo>
                  <a:pt x="953982" y="367690"/>
                  <a:pt x="947969" y="363831"/>
                  <a:pt x="943660" y="358445"/>
                </a:cubicBezTo>
                <a:cubicBezTo>
                  <a:pt x="924749" y="334806"/>
                  <a:pt x="929959" y="327367"/>
                  <a:pt x="899769" y="307239"/>
                </a:cubicBezTo>
                <a:cubicBezTo>
                  <a:pt x="885376" y="297643"/>
                  <a:pt x="873615" y="291873"/>
                  <a:pt x="863193" y="277978"/>
                </a:cubicBezTo>
                <a:cubicBezTo>
                  <a:pt x="824064" y="225808"/>
                  <a:pt x="853065" y="240465"/>
                  <a:pt x="811987" y="226772"/>
                </a:cubicBezTo>
                <a:cubicBezTo>
                  <a:pt x="807110" y="221895"/>
                  <a:pt x="803270" y="215690"/>
                  <a:pt x="797356" y="212141"/>
                </a:cubicBezTo>
                <a:cubicBezTo>
                  <a:pt x="790744" y="208174"/>
                  <a:pt x="780863" y="210278"/>
                  <a:pt x="775411" y="204826"/>
                </a:cubicBezTo>
                <a:cubicBezTo>
                  <a:pt x="769959" y="199373"/>
                  <a:pt x="773549" y="188333"/>
                  <a:pt x="768096" y="182880"/>
                </a:cubicBezTo>
                <a:cubicBezTo>
                  <a:pt x="760385" y="175169"/>
                  <a:pt x="747559" y="174793"/>
                  <a:pt x="738835" y="168250"/>
                </a:cubicBezTo>
                <a:cubicBezTo>
                  <a:pt x="683293" y="126594"/>
                  <a:pt x="734304" y="147232"/>
                  <a:pt x="687628" y="131674"/>
                </a:cubicBezTo>
                <a:cubicBezTo>
                  <a:pt x="663245" y="95097"/>
                  <a:pt x="680314" y="114606"/>
                  <a:pt x="629107" y="80468"/>
                </a:cubicBezTo>
                <a:lnTo>
                  <a:pt x="585216" y="51207"/>
                </a:lnTo>
                <a:lnTo>
                  <a:pt x="563270" y="43892"/>
                </a:lnTo>
                <a:cubicBezTo>
                  <a:pt x="534696" y="15316"/>
                  <a:pt x="564677" y="40937"/>
                  <a:pt x="526694" y="21946"/>
                </a:cubicBezTo>
                <a:cubicBezTo>
                  <a:pt x="469960" y="-6420"/>
                  <a:pt x="537972" y="18392"/>
                  <a:pt x="482803" y="0"/>
                </a:cubicBezTo>
                <a:cubicBezTo>
                  <a:pt x="448665" y="2439"/>
                  <a:pt x="414380" y="3317"/>
                  <a:pt x="380390" y="7316"/>
                </a:cubicBezTo>
                <a:cubicBezTo>
                  <a:pt x="372732" y="8217"/>
                  <a:pt x="364465" y="9814"/>
                  <a:pt x="358444" y="14631"/>
                </a:cubicBezTo>
                <a:cubicBezTo>
                  <a:pt x="311172" y="52448"/>
                  <a:pt x="377033" y="25502"/>
                  <a:pt x="321868" y="43892"/>
                </a:cubicBezTo>
                <a:cubicBezTo>
                  <a:pt x="292728" y="87601"/>
                  <a:pt x="324553" y="49595"/>
                  <a:pt x="285292" y="73152"/>
                </a:cubicBezTo>
                <a:cubicBezTo>
                  <a:pt x="271707" y="81303"/>
                  <a:pt x="265231" y="98229"/>
                  <a:pt x="256032" y="109728"/>
                </a:cubicBezTo>
                <a:cubicBezTo>
                  <a:pt x="251723" y="115114"/>
                  <a:pt x="246278" y="119482"/>
                  <a:pt x="241401" y="124359"/>
                </a:cubicBezTo>
                <a:cubicBezTo>
                  <a:pt x="238963" y="131674"/>
                  <a:pt x="238568" y="140030"/>
                  <a:pt x="234086" y="146304"/>
                </a:cubicBezTo>
                <a:cubicBezTo>
                  <a:pt x="226068" y="157528"/>
                  <a:pt x="204825" y="175565"/>
                  <a:pt x="204825" y="175565"/>
                </a:cubicBezTo>
                <a:lnTo>
                  <a:pt x="182880" y="241402"/>
                </a:lnTo>
                <a:cubicBezTo>
                  <a:pt x="180441" y="248717"/>
                  <a:pt x="179841" y="256932"/>
                  <a:pt x="175564" y="263348"/>
                </a:cubicBezTo>
                <a:lnTo>
                  <a:pt x="160934" y="285293"/>
                </a:lnTo>
                <a:lnTo>
                  <a:pt x="146304" y="329184"/>
                </a:lnTo>
                <a:lnTo>
                  <a:pt x="138988" y="351130"/>
                </a:lnTo>
                <a:cubicBezTo>
                  <a:pt x="135509" y="389404"/>
                  <a:pt x="134664" y="430382"/>
                  <a:pt x="124358" y="468173"/>
                </a:cubicBezTo>
                <a:cubicBezTo>
                  <a:pt x="120300" y="483051"/>
                  <a:pt x="114605" y="497434"/>
                  <a:pt x="109728" y="512064"/>
                </a:cubicBezTo>
                <a:lnTo>
                  <a:pt x="95097" y="555956"/>
                </a:lnTo>
                <a:lnTo>
                  <a:pt x="80467" y="599847"/>
                </a:lnTo>
                <a:cubicBezTo>
                  <a:pt x="78029" y="607162"/>
                  <a:pt x="78604" y="616340"/>
                  <a:pt x="73152" y="621792"/>
                </a:cubicBezTo>
                <a:lnTo>
                  <a:pt x="58521" y="636423"/>
                </a:lnTo>
                <a:cubicBezTo>
                  <a:pt x="36324" y="703014"/>
                  <a:pt x="70375" y="597835"/>
                  <a:pt x="43891" y="694944"/>
                </a:cubicBezTo>
                <a:cubicBezTo>
                  <a:pt x="39833" y="709823"/>
                  <a:pt x="34137" y="724205"/>
                  <a:pt x="29260" y="738836"/>
                </a:cubicBezTo>
                <a:lnTo>
                  <a:pt x="14630" y="782727"/>
                </a:lnTo>
                <a:cubicBezTo>
                  <a:pt x="14629" y="782729"/>
                  <a:pt x="0" y="826617"/>
                  <a:pt x="0" y="826618"/>
                </a:cubicBezTo>
                <a:lnTo>
                  <a:pt x="0" y="877824"/>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p:nvSpPr>
        <p:spPr>
          <a:xfrm>
            <a:off x="4610101" y="2611442"/>
            <a:ext cx="735806" cy="344487"/>
          </a:xfrm>
          <a:custGeom>
            <a:avLst/>
            <a:gdLst>
              <a:gd name="connsiteX0" fmla="*/ 980237 w 980237"/>
              <a:gd name="connsiteY0" fmla="*/ 0 h 343814"/>
              <a:gd name="connsiteX1" fmla="*/ 943661 w 980237"/>
              <a:gd name="connsiteY1" fmla="*/ 14630 h 343814"/>
              <a:gd name="connsiteX2" fmla="*/ 907085 w 980237"/>
              <a:gd name="connsiteY2" fmla="*/ 36576 h 343814"/>
              <a:gd name="connsiteX3" fmla="*/ 870509 w 980237"/>
              <a:gd name="connsiteY3" fmla="*/ 65837 h 343814"/>
              <a:gd name="connsiteX4" fmla="*/ 855879 w 980237"/>
              <a:gd name="connsiteY4" fmla="*/ 87782 h 343814"/>
              <a:gd name="connsiteX5" fmla="*/ 833933 w 980237"/>
              <a:gd name="connsiteY5" fmla="*/ 95098 h 343814"/>
              <a:gd name="connsiteX6" fmla="*/ 811988 w 980237"/>
              <a:gd name="connsiteY6" fmla="*/ 109728 h 343814"/>
              <a:gd name="connsiteX7" fmla="*/ 768096 w 980237"/>
              <a:gd name="connsiteY7" fmla="*/ 124358 h 343814"/>
              <a:gd name="connsiteX8" fmla="*/ 753466 w 980237"/>
              <a:gd name="connsiteY8" fmla="*/ 138989 h 343814"/>
              <a:gd name="connsiteX9" fmla="*/ 687629 w 980237"/>
              <a:gd name="connsiteY9" fmla="*/ 160934 h 343814"/>
              <a:gd name="connsiteX10" fmla="*/ 665684 w 980237"/>
              <a:gd name="connsiteY10" fmla="*/ 168250 h 343814"/>
              <a:gd name="connsiteX11" fmla="*/ 643738 w 980237"/>
              <a:gd name="connsiteY11" fmla="*/ 175565 h 343814"/>
              <a:gd name="connsiteX12" fmla="*/ 621792 w 980237"/>
              <a:gd name="connsiteY12" fmla="*/ 190195 h 343814"/>
              <a:gd name="connsiteX13" fmla="*/ 526695 w 980237"/>
              <a:gd name="connsiteY13" fmla="*/ 204826 h 343814"/>
              <a:gd name="connsiteX14" fmla="*/ 438912 w 980237"/>
              <a:gd name="connsiteY14" fmla="*/ 234086 h 343814"/>
              <a:gd name="connsiteX15" fmla="*/ 395021 w 980237"/>
              <a:gd name="connsiteY15" fmla="*/ 248717 h 343814"/>
              <a:gd name="connsiteX16" fmla="*/ 299924 w 980237"/>
              <a:gd name="connsiteY16" fmla="*/ 263347 h 343814"/>
              <a:gd name="connsiteX17" fmla="*/ 277978 w 980237"/>
              <a:gd name="connsiteY17" fmla="*/ 270662 h 343814"/>
              <a:gd name="connsiteX18" fmla="*/ 168250 w 980237"/>
              <a:gd name="connsiteY18" fmla="*/ 285293 h 343814"/>
              <a:gd name="connsiteX19" fmla="*/ 124359 w 980237"/>
              <a:gd name="connsiteY19" fmla="*/ 299923 h 343814"/>
              <a:gd name="connsiteX20" fmla="*/ 65837 w 980237"/>
              <a:gd name="connsiteY20" fmla="*/ 314554 h 343814"/>
              <a:gd name="connsiteX21" fmla="*/ 21946 w 980237"/>
              <a:gd name="connsiteY21" fmla="*/ 329184 h 343814"/>
              <a:gd name="connsiteX22" fmla="*/ 0 w 980237"/>
              <a:gd name="connsiteY22" fmla="*/ 343814 h 34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0237" h="343814">
                <a:moveTo>
                  <a:pt x="980237" y="0"/>
                </a:moveTo>
                <a:cubicBezTo>
                  <a:pt x="968045" y="4877"/>
                  <a:pt x="955062" y="8115"/>
                  <a:pt x="943661" y="14630"/>
                </a:cubicBezTo>
                <a:cubicBezTo>
                  <a:pt x="887429" y="46763"/>
                  <a:pt x="975991" y="13608"/>
                  <a:pt x="907085" y="36576"/>
                </a:cubicBezTo>
                <a:cubicBezTo>
                  <a:pt x="890790" y="47439"/>
                  <a:pt x="882422" y="50946"/>
                  <a:pt x="870509" y="65837"/>
                </a:cubicBezTo>
                <a:cubicBezTo>
                  <a:pt x="865017" y="72702"/>
                  <a:pt x="862744" y="82290"/>
                  <a:pt x="855879" y="87782"/>
                </a:cubicBezTo>
                <a:cubicBezTo>
                  <a:pt x="849858" y="92599"/>
                  <a:pt x="840830" y="91649"/>
                  <a:pt x="833933" y="95098"/>
                </a:cubicBezTo>
                <a:cubicBezTo>
                  <a:pt x="826070" y="99030"/>
                  <a:pt x="820022" y="106158"/>
                  <a:pt x="811988" y="109728"/>
                </a:cubicBezTo>
                <a:cubicBezTo>
                  <a:pt x="797895" y="115991"/>
                  <a:pt x="768096" y="124358"/>
                  <a:pt x="768096" y="124358"/>
                </a:cubicBezTo>
                <a:cubicBezTo>
                  <a:pt x="763219" y="129235"/>
                  <a:pt x="759635" y="135905"/>
                  <a:pt x="753466" y="138989"/>
                </a:cubicBezTo>
                <a:cubicBezTo>
                  <a:pt x="753460" y="138992"/>
                  <a:pt x="698605" y="157275"/>
                  <a:pt x="687629" y="160934"/>
                </a:cubicBezTo>
                <a:lnTo>
                  <a:pt x="665684" y="168250"/>
                </a:lnTo>
                <a:cubicBezTo>
                  <a:pt x="658369" y="170689"/>
                  <a:pt x="650154" y="171288"/>
                  <a:pt x="643738" y="175565"/>
                </a:cubicBezTo>
                <a:cubicBezTo>
                  <a:pt x="636423" y="180442"/>
                  <a:pt x="630133" y="187415"/>
                  <a:pt x="621792" y="190195"/>
                </a:cubicBezTo>
                <a:cubicBezTo>
                  <a:pt x="614185" y="192731"/>
                  <a:pt x="530634" y="204263"/>
                  <a:pt x="526695" y="204826"/>
                </a:cubicBezTo>
                <a:lnTo>
                  <a:pt x="438912" y="234086"/>
                </a:lnTo>
                <a:lnTo>
                  <a:pt x="395021" y="248717"/>
                </a:lnTo>
                <a:cubicBezTo>
                  <a:pt x="378687" y="251050"/>
                  <a:pt x="318194" y="259287"/>
                  <a:pt x="299924" y="263347"/>
                </a:cubicBezTo>
                <a:cubicBezTo>
                  <a:pt x="292397" y="265020"/>
                  <a:pt x="285584" y="269394"/>
                  <a:pt x="277978" y="270662"/>
                </a:cubicBezTo>
                <a:cubicBezTo>
                  <a:pt x="241456" y="276749"/>
                  <a:pt x="204328" y="276274"/>
                  <a:pt x="168250" y="285293"/>
                </a:cubicBezTo>
                <a:cubicBezTo>
                  <a:pt x="153289" y="289033"/>
                  <a:pt x="139320" y="296183"/>
                  <a:pt x="124359" y="299923"/>
                </a:cubicBezTo>
                <a:cubicBezTo>
                  <a:pt x="104852" y="304800"/>
                  <a:pt x="84913" y="308196"/>
                  <a:pt x="65837" y="314554"/>
                </a:cubicBezTo>
                <a:cubicBezTo>
                  <a:pt x="51207" y="319431"/>
                  <a:pt x="34778" y="320630"/>
                  <a:pt x="21946" y="329184"/>
                </a:cubicBezTo>
                <a:lnTo>
                  <a:pt x="0" y="343814"/>
                </a:ln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Freeform 18"/>
          <p:cNvSpPr/>
          <p:nvPr/>
        </p:nvSpPr>
        <p:spPr>
          <a:xfrm>
            <a:off x="2503885" y="2136775"/>
            <a:ext cx="789384" cy="488950"/>
          </a:xfrm>
          <a:custGeom>
            <a:avLst/>
            <a:gdLst>
              <a:gd name="connsiteX0" fmla="*/ 1053389 w 1053389"/>
              <a:gd name="connsiteY0" fmla="*/ 0 h 490238"/>
              <a:gd name="connsiteX1" fmla="*/ 1024128 w 1053389"/>
              <a:gd name="connsiteY1" fmla="*/ 36576 h 490238"/>
              <a:gd name="connsiteX2" fmla="*/ 1002183 w 1053389"/>
              <a:gd name="connsiteY2" fmla="*/ 73152 h 490238"/>
              <a:gd name="connsiteX3" fmla="*/ 994868 w 1053389"/>
              <a:gd name="connsiteY3" fmla="*/ 95097 h 490238"/>
              <a:gd name="connsiteX4" fmla="*/ 980237 w 1053389"/>
              <a:gd name="connsiteY4" fmla="*/ 109728 h 490238"/>
              <a:gd name="connsiteX5" fmla="*/ 965607 w 1053389"/>
              <a:gd name="connsiteY5" fmla="*/ 153619 h 490238"/>
              <a:gd name="connsiteX6" fmla="*/ 958292 w 1053389"/>
              <a:gd name="connsiteY6" fmla="*/ 175564 h 490238"/>
              <a:gd name="connsiteX7" fmla="*/ 950976 w 1053389"/>
              <a:gd name="connsiteY7" fmla="*/ 197510 h 490238"/>
              <a:gd name="connsiteX8" fmla="*/ 907085 w 1053389"/>
              <a:gd name="connsiteY8" fmla="*/ 256032 h 490238"/>
              <a:gd name="connsiteX9" fmla="*/ 885140 w 1053389"/>
              <a:gd name="connsiteY9" fmla="*/ 329184 h 490238"/>
              <a:gd name="connsiteX10" fmla="*/ 877824 w 1053389"/>
              <a:gd name="connsiteY10" fmla="*/ 351129 h 490238"/>
              <a:gd name="connsiteX11" fmla="*/ 870509 w 1053389"/>
              <a:gd name="connsiteY11" fmla="*/ 373075 h 490238"/>
              <a:gd name="connsiteX12" fmla="*/ 841248 w 1053389"/>
              <a:gd name="connsiteY12" fmla="*/ 409651 h 490238"/>
              <a:gd name="connsiteX13" fmla="*/ 833933 w 1053389"/>
              <a:gd name="connsiteY13" fmla="*/ 431596 h 490238"/>
              <a:gd name="connsiteX14" fmla="*/ 804672 w 1053389"/>
              <a:gd name="connsiteY14" fmla="*/ 460857 h 490238"/>
              <a:gd name="connsiteX15" fmla="*/ 797357 w 1053389"/>
              <a:gd name="connsiteY15" fmla="*/ 482803 h 490238"/>
              <a:gd name="connsiteX16" fmla="*/ 746151 w 1053389"/>
              <a:gd name="connsiteY16" fmla="*/ 482803 h 490238"/>
              <a:gd name="connsiteX17" fmla="*/ 709575 w 1053389"/>
              <a:gd name="connsiteY17" fmla="*/ 453542 h 490238"/>
              <a:gd name="connsiteX18" fmla="*/ 694944 w 1053389"/>
              <a:gd name="connsiteY18" fmla="*/ 438912 h 490238"/>
              <a:gd name="connsiteX19" fmla="*/ 672999 w 1053389"/>
              <a:gd name="connsiteY19" fmla="*/ 431596 h 490238"/>
              <a:gd name="connsiteX20" fmla="*/ 636423 w 1053389"/>
              <a:gd name="connsiteY20" fmla="*/ 402336 h 490238"/>
              <a:gd name="connsiteX21" fmla="*/ 621792 w 1053389"/>
              <a:gd name="connsiteY21" fmla="*/ 387705 h 490238"/>
              <a:gd name="connsiteX22" fmla="*/ 599847 w 1053389"/>
              <a:gd name="connsiteY22" fmla="*/ 373075 h 490238"/>
              <a:gd name="connsiteX23" fmla="*/ 585216 w 1053389"/>
              <a:gd name="connsiteY23" fmla="*/ 358444 h 490238"/>
              <a:gd name="connsiteX24" fmla="*/ 570586 w 1053389"/>
              <a:gd name="connsiteY24" fmla="*/ 336499 h 490238"/>
              <a:gd name="connsiteX25" fmla="*/ 548640 w 1053389"/>
              <a:gd name="connsiteY25" fmla="*/ 329184 h 490238"/>
              <a:gd name="connsiteX26" fmla="*/ 534010 w 1053389"/>
              <a:gd name="connsiteY26" fmla="*/ 314553 h 490238"/>
              <a:gd name="connsiteX27" fmla="*/ 519380 w 1053389"/>
              <a:gd name="connsiteY27" fmla="*/ 292608 h 490238"/>
              <a:gd name="connsiteX28" fmla="*/ 497434 w 1053389"/>
              <a:gd name="connsiteY28" fmla="*/ 285292 h 490238"/>
              <a:gd name="connsiteX29" fmla="*/ 453543 w 1053389"/>
              <a:gd name="connsiteY29" fmla="*/ 263347 h 490238"/>
              <a:gd name="connsiteX30" fmla="*/ 409652 w 1053389"/>
              <a:gd name="connsiteY30" fmla="*/ 241401 h 490238"/>
              <a:gd name="connsiteX31" fmla="*/ 358445 w 1053389"/>
              <a:gd name="connsiteY31" fmla="*/ 204825 h 490238"/>
              <a:gd name="connsiteX32" fmla="*/ 336500 w 1053389"/>
              <a:gd name="connsiteY32" fmla="*/ 190195 h 490238"/>
              <a:gd name="connsiteX33" fmla="*/ 321869 w 1053389"/>
              <a:gd name="connsiteY33" fmla="*/ 175564 h 490238"/>
              <a:gd name="connsiteX34" fmla="*/ 277978 w 1053389"/>
              <a:gd name="connsiteY34" fmla="*/ 160934 h 490238"/>
              <a:gd name="connsiteX35" fmla="*/ 256032 w 1053389"/>
              <a:gd name="connsiteY35" fmla="*/ 146304 h 490238"/>
              <a:gd name="connsiteX36" fmla="*/ 212141 w 1053389"/>
              <a:gd name="connsiteY36" fmla="*/ 131673 h 490238"/>
              <a:gd name="connsiteX37" fmla="*/ 197511 w 1053389"/>
              <a:gd name="connsiteY37" fmla="*/ 109728 h 490238"/>
              <a:gd name="connsiteX38" fmla="*/ 175565 w 1053389"/>
              <a:gd name="connsiteY38" fmla="*/ 102412 h 490238"/>
              <a:gd name="connsiteX39" fmla="*/ 153620 w 1053389"/>
              <a:gd name="connsiteY39" fmla="*/ 87782 h 490238"/>
              <a:gd name="connsiteX40" fmla="*/ 124359 w 1053389"/>
              <a:gd name="connsiteY40" fmla="*/ 58521 h 490238"/>
              <a:gd name="connsiteX41" fmla="*/ 80468 w 1053389"/>
              <a:gd name="connsiteY41" fmla="*/ 43891 h 490238"/>
              <a:gd name="connsiteX42" fmla="*/ 58522 w 1053389"/>
              <a:gd name="connsiteY42" fmla="*/ 36576 h 490238"/>
              <a:gd name="connsiteX43" fmla="*/ 43892 w 1053389"/>
              <a:gd name="connsiteY43" fmla="*/ 21945 h 490238"/>
              <a:gd name="connsiteX44" fmla="*/ 0 w 1053389"/>
              <a:gd name="connsiteY44" fmla="*/ 14630 h 49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3389" h="490238">
                <a:moveTo>
                  <a:pt x="1053389" y="0"/>
                </a:moveTo>
                <a:cubicBezTo>
                  <a:pt x="1043635" y="12192"/>
                  <a:pt x="1032403" y="23336"/>
                  <a:pt x="1024128" y="36576"/>
                </a:cubicBezTo>
                <a:cubicBezTo>
                  <a:pt x="992471" y="87226"/>
                  <a:pt x="1042087" y="33245"/>
                  <a:pt x="1002183" y="73152"/>
                </a:cubicBezTo>
                <a:cubicBezTo>
                  <a:pt x="999745" y="80467"/>
                  <a:pt x="998835" y="88485"/>
                  <a:pt x="994868" y="95097"/>
                </a:cubicBezTo>
                <a:cubicBezTo>
                  <a:pt x="991319" y="101011"/>
                  <a:pt x="983321" y="103559"/>
                  <a:pt x="980237" y="109728"/>
                </a:cubicBezTo>
                <a:cubicBezTo>
                  <a:pt x="973340" y="123522"/>
                  <a:pt x="970484" y="138989"/>
                  <a:pt x="965607" y="153619"/>
                </a:cubicBezTo>
                <a:lnTo>
                  <a:pt x="958292" y="175564"/>
                </a:lnTo>
                <a:cubicBezTo>
                  <a:pt x="955853" y="182879"/>
                  <a:pt x="955253" y="191094"/>
                  <a:pt x="950976" y="197510"/>
                </a:cubicBezTo>
                <a:cubicBezTo>
                  <a:pt x="917890" y="247140"/>
                  <a:pt x="934149" y="228968"/>
                  <a:pt x="907085" y="256032"/>
                </a:cubicBezTo>
                <a:cubicBezTo>
                  <a:pt x="896032" y="300245"/>
                  <a:pt x="902946" y="275767"/>
                  <a:pt x="885140" y="329184"/>
                </a:cubicBezTo>
                <a:lnTo>
                  <a:pt x="877824" y="351129"/>
                </a:lnTo>
                <a:cubicBezTo>
                  <a:pt x="875385" y="358444"/>
                  <a:pt x="874786" y="366659"/>
                  <a:pt x="870509" y="373075"/>
                </a:cubicBezTo>
                <a:cubicBezTo>
                  <a:pt x="852053" y="400759"/>
                  <a:pt x="862096" y="388803"/>
                  <a:pt x="841248" y="409651"/>
                </a:cubicBezTo>
                <a:cubicBezTo>
                  <a:pt x="838810" y="416966"/>
                  <a:pt x="838415" y="425322"/>
                  <a:pt x="833933" y="431596"/>
                </a:cubicBezTo>
                <a:cubicBezTo>
                  <a:pt x="825915" y="442820"/>
                  <a:pt x="804672" y="460857"/>
                  <a:pt x="804672" y="460857"/>
                </a:cubicBezTo>
                <a:cubicBezTo>
                  <a:pt x="802234" y="468172"/>
                  <a:pt x="802809" y="477350"/>
                  <a:pt x="797357" y="482803"/>
                </a:cubicBezTo>
                <a:cubicBezTo>
                  <a:pt x="782665" y="497495"/>
                  <a:pt x="760998" y="486515"/>
                  <a:pt x="746151" y="482803"/>
                </a:cubicBezTo>
                <a:cubicBezTo>
                  <a:pt x="710828" y="447480"/>
                  <a:pt x="755710" y="490449"/>
                  <a:pt x="709575" y="453542"/>
                </a:cubicBezTo>
                <a:cubicBezTo>
                  <a:pt x="704189" y="449234"/>
                  <a:pt x="700858" y="442460"/>
                  <a:pt x="694944" y="438912"/>
                </a:cubicBezTo>
                <a:cubicBezTo>
                  <a:pt x="688332" y="434945"/>
                  <a:pt x="680314" y="434035"/>
                  <a:pt x="672999" y="431596"/>
                </a:cubicBezTo>
                <a:cubicBezTo>
                  <a:pt x="637667" y="396266"/>
                  <a:pt x="682570" y="439254"/>
                  <a:pt x="636423" y="402336"/>
                </a:cubicBezTo>
                <a:cubicBezTo>
                  <a:pt x="631037" y="398027"/>
                  <a:pt x="627178" y="392014"/>
                  <a:pt x="621792" y="387705"/>
                </a:cubicBezTo>
                <a:cubicBezTo>
                  <a:pt x="614927" y="382213"/>
                  <a:pt x="606712" y="378567"/>
                  <a:pt x="599847" y="373075"/>
                </a:cubicBezTo>
                <a:cubicBezTo>
                  <a:pt x="594461" y="368766"/>
                  <a:pt x="589525" y="363830"/>
                  <a:pt x="585216" y="358444"/>
                </a:cubicBezTo>
                <a:cubicBezTo>
                  <a:pt x="579724" y="351579"/>
                  <a:pt x="577451" y="341991"/>
                  <a:pt x="570586" y="336499"/>
                </a:cubicBezTo>
                <a:cubicBezTo>
                  <a:pt x="564565" y="331682"/>
                  <a:pt x="555955" y="331622"/>
                  <a:pt x="548640" y="329184"/>
                </a:cubicBezTo>
                <a:cubicBezTo>
                  <a:pt x="543763" y="324307"/>
                  <a:pt x="538318" y="319939"/>
                  <a:pt x="534010" y="314553"/>
                </a:cubicBezTo>
                <a:cubicBezTo>
                  <a:pt x="528518" y="307688"/>
                  <a:pt x="526245" y="298100"/>
                  <a:pt x="519380" y="292608"/>
                </a:cubicBezTo>
                <a:cubicBezTo>
                  <a:pt x="513359" y="287791"/>
                  <a:pt x="504331" y="288741"/>
                  <a:pt x="497434" y="285292"/>
                </a:cubicBezTo>
                <a:cubicBezTo>
                  <a:pt x="440716" y="256933"/>
                  <a:pt x="508698" y="281732"/>
                  <a:pt x="453543" y="263347"/>
                </a:cubicBezTo>
                <a:cubicBezTo>
                  <a:pt x="407138" y="216942"/>
                  <a:pt x="481556" y="286341"/>
                  <a:pt x="409652" y="241401"/>
                </a:cubicBezTo>
                <a:cubicBezTo>
                  <a:pt x="330311" y="191812"/>
                  <a:pt x="418425" y="224817"/>
                  <a:pt x="358445" y="204825"/>
                </a:cubicBezTo>
                <a:cubicBezTo>
                  <a:pt x="351130" y="199948"/>
                  <a:pt x="343365" y="195687"/>
                  <a:pt x="336500" y="190195"/>
                </a:cubicBezTo>
                <a:cubicBezTo>
                  <a:pt x="331114" y="185886"/>
                  <a:pt x="328038" y="178648"/>
                  <a:pt x="321869" y="175564"/>
                </a:cubicBezTo>
                <a:cubicBezTo>
                  <a:pt x="308075" y="168667"/>
                  <a:pt x="290810" y="169488"/>
                  <a:pt x="277978" y="160934"/>
                </a:cubicBezTo>
                <a:cubicBezTo>
                  <a:pt x="270663" y="156057"/>
                  <a:pt x="264066" y="149875"/>
                  <a:pt x="256032" y="146304"/>
                </a:cubicBezTo>
                <a:cubicBezTo>
                  <a:pt x="241939" y="140041"/>
                  <a:pt x="212141" y="131673"/>
                  <a:pt x="212141" y="131673"/>
                </a:cubicBezTo>
                <a:cubicBezTo>
                  <a:pt x="207264" y="124358"/>
                  <a:pt x="204376" y="115220"/>
                  <a:pt x="197511" y="109728"/>
                </a:cubicBezTo>
                <a:cubicBezTo>
                  <a:pt x="191490" y="104911"/>
                  <a:pt x="182462" y="105861"/>
                  <a:pt x="175565" y="102412"/>
                </a:cubicBezTo>
                <a:cubicBezTo>
                  <a:pt x="167702" y="98480"/>
                  <a:pt x="160295" y="93503"/>
                  <a:pt x="153620" y="87782"/>
                </a:cubicBezTo>
                <a:cubicBezTo>
                  <a:pt x="143147" y="78805"/>
                  <a:pt x="137445" y="62883"/>
                  <a:pt x="124359" y="58521"/>
                </a:cubicBezTo>
                <a:lnTo>
                  <a:pt x="80468" y="43891"/>
                </a:lnTo>
                <a:lnTo>
                  <a:pt x="58522" y="36576"/>
                </a:lnTo>
                <a:cubicBezTo>
                  <a:pt x="53645" y="31699"/>
                  <a:pt x="49806" y="25493"/>
                  <a:pt x="43892" y="21945"/>
                </a:cubicBezTo>
                <a:cubicBezTo>
                  <a:pt x="27845" y="12317"/>
                  <a:pt x="17477" y="14630"/>
                  <a:pt x="0" y="14630"/>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0" name="Straight Arrow Connector 19"/>
          <p:cNvCxnSpPr/>
          <p:nvPr/>
        </p:nvCxnSpPr>
        <p:spPr>
          <a:xfrm rot="5400000" flipH="1" flipV="1">
            <a:off x="2352675" y="2828925"/>
            <a:ext cx="381000" cy="571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972050" y="1981200"/>
            <a:ext cx="228600" cy="2301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7192927" y="5571464"/>
            <a:ext cx="207335" cy="25518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2000"/>
                                        <p:tgtEl>
                                          <p:spTgt spid="15"/>
                                        </p:tgtEl>
                                      </p:cBhvr>
                                    </p:animEffect>
                                  </p:childTnLst>
                                </p:cTn>
                              </p:par>
                            </p:childTnLst>
                          </p:cTn>
                        </p:par>
                        <p:par>
                          <p:cTn id="8" fill="hold">
                            <p:stCondLst>
                              <p:cond delay="2000"/>
                            </p:stCondLst>
                            <p:childTnLst>
                              <p:par>
                                <p:cTn id="9" presetID="22" presetClass="entr" presetSubtype="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right)">
                                      <p:cBhvr>
                                        <p:cTn id="11" dur="1000"/>
                                        <p:tgtEl>
                                          <p:spTgt spid="19"/>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1500"/>
                                        <p:tgtEl>
                                          <p:spTgt spid="17"/>
                                        </p:tgtEl>
                                      </p:cBhvr>
                                    </p:animEffect>
                                  </p:childTnLst>
                                </p:cTn>
                              </p:par>
                            </p:childTnLst>
                          </p:cTn>
                        </p:par>
                        <p:par>
                          <p:cTn id="16" fill="hold">
                            <p:stCondLst>
                              <p:cond delay="45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E:\jamarat\jamarat_med_hr.jpe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whee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jamarat\jmarat.jpg"/>
          <p:cNvPicPr>
            <a:picLocks noChangeAspect="1" noChangeArrowheads="1"/>
          </p:cNvPicPr>
          <p:nvPr/>
        </p:nvPicPr>
        <p:blipFill>
          <a:blip r:embed="rId2"/>
          <a:srcRect/>
          <a:stretch>
            <a:fillRect/>
          </a:stretch>
        </p:blipFill>
        <p:spPr bwMode="auto">
          <a:xfrm>
            <a:off x="-36513" y="0"/>
            <a:ext cx="9253538" cy="6858000"/>
          </a:xfrm>
          <a:prstGeom prst="rect">
            <a:avLst/>
          </a:prstGeom>
          <a:noFill/>
          <a:ln w="9525">
            <a:noFill/>
            <a:miter lim="800000"/>
            <a:headEnd/>
            <a:tailEnd/>
          </a:ln>
        </p:spPr>
      </p:pic>
    </p:spTree>
  </p:cSld>
  <p:clrMapOvr>
    <a:masterClrMapping/>
  </p:clrMapOvr>
  <p:transition>
    <p:plus/>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Haji\jemaah melontar jumrah.jpg"/>
          <p:cNvPicPr>
            <a:picLocks noChangeAspect="1" noChangeArrowheads="1"/>
          </p:cNvPicPr>
          <p:nvPr/>
        </p:nvPicPr>
        <p:blipFill>
          <a:blip r:embed="rId2" cstate="print"/>
          <a:srcRect/>
          <a:stretch>
            <a:fillRect/>
          </a:stretch>
        </p:blipFill>
        <p:spPr bwMode="auto">
          <a:xfrm>
            <a:off x="0" y="0"/>
            <a:ext cx="9144000" cy="6432602"/>
          </a:xfrm>
          <a:prstGeom prst="rect">
            <a:avLst/>
          </a:prstGeom>
          <a:ln>
            <a:noFill/>
          </a:ln>
          <a:effectLst>
            <a:softEdge rad="112500"/>
          </a:effectLst>
        </p:spPr>
      </p:pic>
    </p:spTree>
  </p:cSld>
  <p:clrMapOvr>
    <a:masterClrMapping/>
  </p:clrMapOvr>
  <p:transition>
    <p:wheel spokes="8"/>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a:xfrm>
            <a:off x="468313" y="188913"/>
            <a:ext cx="8226425" cy="1082675"/>
          </a:xfrm>
        </p:spPr>
        <p:txBody>
          <a:bodyPr>
            <a:normAutofit/>
          </a:bodyPr>
          <a:lstStyle/>
          <a:p>
            <a:pPr eaLnBrk="1" fontAlgn="auto" hangingPunct="1">
              <a:spcAft>
                <a:spcPts val="0"/>
              </a:spcAft>
              <a:defRPr/>
            </a:pPr>
            <a:r>
              <a:rPr lang="en-US">
                <a:solidFill>
                  <a:schemeClr val="accent1">
                    <a:tint val="88000"/>
                    <a:satMod val="150000"/>
                  </a:schemeClr>
                </a:solidFill>
                <a:latin typeface="Cooper Black" pitchFamily="18" charset="0"/>
              </a:rPr>
              <a:t>Pengertian Haji dan Umrah</a:t>
            </a:r>
          </a:p>
        </p:txBody>
      </p:sp>
      <p:sp>
        <p:nvSpPr>
          <p:cNvPr id="3075" name="Rectangle 3"/>
          <p:cNvSpPr>
            <a:spLocks noGrp="1" noRot="1" noChangeArrowheads="1"/>
          </p:cNvSpPr>
          <p:nvPr>
            <p:ph sz="quarter" idx="1"/>
          </p:nvPr>
        </p:nvSpPr>
        <p:spPr>
          <a:xfrm>
            <a:off x="455613" y="1598613"/>
            <a:ext cx="8226425" cy="4710112"/>
          </a:xfrm>
        </p:spPr>
        <p:txBody>
          <a:bodyPr/>
          <a:lstStyle/>
          <a:p>
            <a:pPr algn="just" eaLnBrk="1" hangingPunct="1">
              <a:lnSpc>
                <a:spcPct val="80000"/>
              </a:lnSpc>
              <a:buFont typeface="Wingdings" pitchFamily="2" charset="2"/>
              <a:buNone/>
            </a:pPr>
            <a:r>
              <a:rPr lang="en-US" dirty="0" err="1" smtClean="0">
                <a:latin typeface="Goudy Stout" pitchFamily="18" charset="0"/>
              </a:rPr>
              <a:t>Haji</a:t>
            </a:r>
            <a:r>
              <a:rPr lang="en-US" dirty="0" smtClean="0">
                <a:latin typeface="Ravie" pitchFamily="82" charset="0"/>
              </a:rPr>
              <a:t> </a:t>
            </a:r>
            <a:r>
              <a:rPr lang="en-US" dirty="0" err="1" smtClean="0">
                <a:latin typeface="Bradley Hand ITC" pitchFamily="66" charset="0"/>
              </a:rPr>
              <a:t>adalah</a:t>
            </a:r>
            <a:endParaRPr lang="en-US" dirty="0" smtClean="0">
              <a:latin typeface="Bradley Hand ITC" pitchFamily="66" charset="0"/>
            </a:endParaRPr>
          </a:p>
          <a:p>
            <a:pPr algn="just" eaLnBrk="1" hangingPunct="1">
              <a:lnSpc>
                <a:spcPct val="80000"/>
              </a:lnSpc>
              <a:buFont typeface="Wingdings" pitchFamily="2" charset="2"/>
              <a:buNone/>
            </a:pPr>
            <a:r>
              <a:rPr lang="en-US" dirty="0" smtClean="0"/>
              <a:t>	</a:t>
            </a:r>
            <a:r>
              <a:rPr lang="en-US" dirty="0" err="1" smtClean="0">
                <a:latin typeface="Comic Sans MS" pitchFamily="66" charset="0"/>
              </a:rPr>
              <a:t>Berkunjung</a:t>
            </a:r>
            <a:r>
              <a:rPr lang="en-US" dirty="0" smtClean="0">
                <a:latin typeface="Comic Sans MS" pitchFamily="66" charset="0"/>
              </a:rPr>
              <a:t> </a:t>
            </a:r>
            <a:r>
              <a:rPr lang="en-US" dirty="0" err="1" smtClean="0">
                <a:latin typeface="Comic Sans MS" pitchFamily="66" charset="0"/>
              </a:rPr>
              <a:t>ke</a:t>
            </a:r>
            <a:r>
              <a:rPr lang="en-US" dirty="0" smtClean="0">
                <a:latin typeface="Comic Sans MS" pitchFamily="66" charset="0"/>
              </a:rPr>
              <a:t> </a:t>
            </a:r>
            <a:r>
              <a:rPr lang="en-US" dirty="0" err="1" smtClean="0">
                <a:latin typeface="Comic Sans MS" pitchFamily="66" charset="0"/>
              </a:rPr>
              <a:t>Baitullah</a:t>
            </a:r>
            <a:r>
              <a:rPr lang="en-US" dirty="0" smtClean="0">
                <a:latin typeface="Comic Sans MS" pitchFamily="66" charset="0"/>
              </a:rPr>
              <a:t> (</a:t>
            </a:r>
            <a:r>
              <a:rPr lang="en-US" dirty="0" err="1" smtClean="0">
                <a:latin typeface="Comic Sans MS" pitchFamily="66" charset="0"/>
              </a:rPr>
              <a:t>Ka’bah</a:t>
            </a:r>
            <a:r>
              <a:rPr lang="en-US" dirty="0" smtClean="0">
                <a:latin typeface="Comic Sans MS" pitchFamily="66" charset="0"/>
              </a:rPr>
              <a:t>) </a:t>
            </a:r>
            <a:r>
              <a:rPr lang="en-US" dirty="0" err="1" smtClean="0">
                <a:latin typeface="Comic Sans MS" pitchFamily="66" charset="0"/>
              </a:rPr>
              <a:t>untuk</a:t>
            </a:r>
            <a:r>
              <a:rPr lang="en-US" dirty="0" smtClean="0">
                <a:latin typeface="Comic Sans MS" pitchFamily="66" charset="0"/>
              </a:rPr>
              <a:t> </a:t>
            </a:r>
            <a:r>
              <a:rPr lang="en-US" dirty="0" err="1" smtClean="0">
                <a:latin typeface="Comic Sans MS" pitchFamily="66" charset="0"/>
              </a:rPr>
              <a:t>melakukan</a:t>
            </a:r>
            <a:r>
              <a:rPr lang="en-US" dirty="0" smtClean="0">
                <a:latin typeface="Comic Sans MS" pitchFamily="66" charset="0"/>
              </a:rPr>
              <a:t> </a:t>
            </a:r>
            <a:r>
              <a:rPr lang="en-US" dirty="0" err="1" smtClean="0">
                <a:latin typeface="Comic Sans MS" pitchFamily="66" charset="0"/>
              </a:rPr>
              <a:t>beberapa</a:t>
            </a:r>
            <a:r>
              <a:rPr lang="en-US" dirty="0" smtClean="0">
                <a:latin typeface="Comic Sans MS" pitchFamily="66" charset="0"/>
              </a:rPr>
              <a:t> </a:t>
            </a:r>
            <a:r>
              <a:rPr lang="en-US" dirty="0" err="1" smtClean="0">
                <a:latin typeface="Comic Sans MS" pitchFamily="66" charset="0"/>
              </a:rPr>
              <a:t>amalan</a:t>
            </a:r>
            <a:r>
              <a:rPr lang="en-US" dirty="0" smtClean="0">
                <a:latin typeface="Comic Sans MS" pitchFamily="66" charset="0"/>
              </a:rPr>
              <a:t>, </a:t>
            </a:r>
            <a:r>
              <a:rPr lang="en-US" dirty="0" err="1" smtClean="0">
                <a:latin typeface="Comic Sans MS" pitchFamily="66" charset="0"/>
              </a:rPr>
              <a:t>antara</a:t>
            </a:r>
            <a:r>
              <a:rPr lang="en-US" dirty="0" smtClean="0">
                <a:latin typeface="Comic Sans MS" pitchFamily="66" charset="0"/>
              </a:rPr>
              <a:t> lain: </a:t>
            </a:r>
            <a:r>
              <a:rPr lang="id-ID" dirty="0" smtClean="0">
                <a:latin typeface="Comic Sans MS" pitchFamily="66" charset="0"/>
              </a:rPr>
              <a:t>Wukuf, </a:t>
            </a:r>
            <a:r>
              <a:rPr lang="en-US" dirty="0" err="1" smtClean="0">
                <a:latin typeface="Comic Sans MS" pitchFamily="66" charset="0"/>
              </a:rPr>
              <a:t>Tawaf</a:t>
            </a:r>
            <a:r>
              <a:rPr lang="en-US" dirty="0" smtClean="0">
                <a:latin typeface="Comic Sans MS" pitchFamily="66" charset="0"/>
              </a:rPr>
              <a:t>, </a:t>
            </a:r>
            <a:r>
              <a:rPr lang="en-US" dirty="0" err="1" smtClean="0">
                <a:latin typeface="Comic Sans MS" pitchFamily="66" charset="0"/>
              </a:rPr>
              <a:t>Sa’i</a:t>
            </a:r>
            <a:r>
              <a:rPr lang="en-US" dirty="0" smtClean="0">
                <a:latin typeface="Comic Sans MS" pitchFamily="66" charset="0"/>
              </a:rPr>
              <a:t>, </a:t>
            </a:r>
            <a:r>
              <a:rPr lang="en-US" dirty="0" err="1" smtClean="0">
                <a:latin typeface="Comic Sans MS" pitchFamily="66" charset="0"/>
              </a:rPr>
              <a:t>dan</a:t>
            </a:r>
            <a:r>
              <a:rPr lang="en-US" dirty="0" smtClean="0">
                <a:latin typeface="Comic Sans MS" pitchFamily="66" charset="0"/>
              </a:rPr>
              <a:t> </a:t>
            </a:r>
            <a:r>
              <a:rPr lang="en-US" dirty="0" err="1" smtClean="0">
                <a:latin typeface="Comic Sans MS" pitchFamily="66" charset="0"/>
              </a:rPr>
              <a:t>amalan</a:t>
            </a:r>
            <a:r>
              <a:rPr lang="en-US" dirty="0" smtClean="0">
                <a:latin typeface="Comic Sans MS" pitchFamily="66" charset="0"/>
              </a:rPr>
              <a:t> </a:t>
            </a:r>
            <a:r>
              <a:rPr lang="en-US" dirty="0" err="1" smtClean="0">
                <a:latin typeface="Comic Sans MS" pitchFamily="66" charset="0"/>
              </a:rPr>
              <a:t>lainnya</a:t>
            </a:r>
            <a:r>
              <a:rPr lang="en-US" dirty="0" smtClean="0">
                <a:latin typeface="Comic Sans MS" pitchFamily="66" charset="0"/>
              </a:rPr>
              <a:t> </a:t>
            </a:r>
            <a:r>
              <a:rPr lang="en-US" dirty="0" err="1" smtClean="0">
                <a:latin typeface="Comic Sans MS" pitchFamily="66" charset="0"/>
              </a:rPr>
              <a:t>pada</a:t>
            </a:r>
            <a:r>
              <a:rPr lang="en-US" dirty="0" smtClean="0">
                <a:latin typeface="Comic Sans MS" pitchFamily="66" charset="0"/>
              </a:rPr>
              <a:t> </a:t>
            </a:r>
            <a:r>
              <a:rPr lang="en-US" dirty="0" err="1" smtClean="0">
                <a:latin typeface="Comic Sans MS" pitchFamily="66" charset="0"/>
              </a:rPr>
              <a:t>masa</a:t>
            </a:r>
            <a:r>
              <a:rPr lang="en-US" dirty="0" smtClean="0">
                <a:latin typeface="Comic Sans MS" pitchFamily="66" charset="0"/>
              </a:rPr>
              <a:t> </a:t>
            </a:r>
            <a:r>
              <a:rPr lang="en-US" dirty="0" err="1" smtClean="0">
                <a:latin typeface="Comic Sans MS" pitchFamily="66" charset="0"/>
              </a:rPr>
              <a:t>tertentu</a:t>
            </a:r>
            <a:r>
              <a:rPr lang="en-US" dirty="0" smtClean="0">
                <a:latin typeface="Comic Sans MS" pitchFamily="66" charset="0"/>
              </a:rPr>
              <a:t>, </a:t>
            </a:r>
            <a:r>
              <a:rPr lang="en-US" dirty="0" err="1" smtClean="0">
                <a:latin typeface="Comic Sans MS" pitchFamily="66" charset="0"/>
              </a:rPr>
              <a:t>demi</a:t>
            </a:r>
            <a:r>
              <a:rPr lang="en-US" dirty="0" smtClean="0">
                <a:latin typeface="Comic Sans MS" pitchFamily="66" charset="0"/>
              </a:rPr>
              <a:t> </a:t>
            </a:r>
            <a:r>
              <a:rPr lang="en-US" dirty="0" err="1" smtClean="0">
                <a:latin typeface="Comic Sans MS" pitchFamily="66" charset="0"/>
              </a:rPr>
              <a:t>memenuhi</a:t>
            </a:r>
            <a:r>
              <a:rPr lang="en-US" dirty="0" smtClean="0">
                <a:latin typeface="Comic Sans MS" pitchFamily="66" charset="0"/>
              </a:rPr>
              <a:t> </a:t>
            </a:r>
            <a:r>
              <a:rPr lang="en-US" dirty="0" err="1" smtClean="0">
                <a:latin typeface="Comic Sans MS" pitchFamily="66" charset="0"/>
              </a:rPr>
              <a:t>panggilan</a:t>
            </a:r>
            <a:r>
              <a:rPr lang="en-US" dirty="0" smtClean="0">
                <a:latin typeface="Comic Sans MS" pitchFamily="66" charset="0"/>
              </a:rPr>
              <a:t> Allah SWT, </a:t>
            </a:r>
            <a:r>
              <a:rPr lang="en-US" dirty="0" err="1" smtClean="0">
                <a:latin typeface="Comic Sans MS" pitchFamily="66" charset="0"/>
              </a:rPr>
              <a:t>dan</a:t>
            </a:r>
            <a:r>
              <a:rPr lang="en-US" dirty="0" smtClean="0">
                <a:latin typeface="Comic Sans MS" pitchFamily="66" charset="0"/>
              </a:rPr>
              <a:t> </a:t>
            </a:r>
            <a:r>
              <a:rPr lang="en-US" dirty="0" err="1" smtClean="0">
                <a:latin typeface="Comic Sans MS" pitchFamily="66" charset="0"/>
              </a:rPr>
              <a:t>mengharap</a:t>
            </a:r>
            <a:r>
              <a:rPr lang="en-US" dirty="0" smtClean="0">
                <a:latin typeface="Comic Sans MS" pitchFamily="66" charset="0"/>
              </a:rPr>
              <a:t> </a:t>
            </a:r>
            <a:r>
              <a:rPr lang="en-US" dirty="0" err="1" smtClean="0">
                <a:latin typeface="Comic Sans MS" pitchFamily="66" charset="0"/>
              </a:rPr>
              <a:t>Ridho-Nya</a:t>
            </a:r>
            <a:endParaRPr lang="en-US" dirty="0" smtClean="0">
              <a:latin typeface="Comic Sans MS" pitchFamily="66" charset="0"/>
            </a:endParaRPr>
          </a:p>
          <a:p>
            <a:pPr algn="just" eaLnBrk="1" hangingPunct="1">
              <a:lnSpc>
                <a:spcPct val="80000"/>
              </a:lnSpc>
              <a:buFont typeface="Wingdings" pitchFamily="2" charset="2"/>
              <a:buNone/>
            </a:pPr>
            <a:endParaRPr lang="en-US" sz="3600" dirty="0" smtClean="0"/>
          </a:p>
          <a:p>
            <a:pPr algn="just" eaLnBrk="1" hangingPunct="1">
              <a:lnSpc>
                <a:spcPct val="80000"/>
              </a:lnSpc>
              <a:buFont typeface="Wingdings" pitchFamily="2" charset="2"/>
              <a:buNone/>
            </a:pPr>
            <a:r>
              <a:rPr lang="en-US" dirty="0" err="1" smtClean="0">
                <a:latin typeface="Goudy Stout" pitchFamily="18" charset="0"/>
              </a:rPr>
              <a:t>Umrah</a:t>
            </a:r>
            <a:r>
              <a:rPr lang="en-US" dirty="0" smtClean="0">
                <a:latin typeface="Goudy Stout" pitchFamily="18" charset="0"/>
              </a:rPr>
              <a:t> </a:t>
            </a:r>
            <a:r>
              <a:rPr lang="en-US" dirty="0" err="1" smtClean="0">
                <a:latin typeface="Bradley Hand ITC" pitchFamily="66" charset="0"/>
              </a:rPr>
              <a:t>adalah</a:t>
            </a:r>
            <a:r>
              <a:rPr lang="en-US" dirty="0" smtClean="0"/>
              <a:t> </a:t>
            </a:r>
          </a:p>
          <a:p>
            <a:pPr algn="just" eaLnBrk="1" hangingPunct="1">
              <a:lnSpc>
                <a:spcPct val="80000"/>
              </a:lnSpc>
              <a:buFont typeface="Wingdings" pitchFamily="2" charset="2"/>
              <a:buNone/>
            </a:pPr>
            <a:r>
              <a:rPr lang="en-US" dirty="0" smtClean="0"/>
              <a:t>	</a:t>
            </a:r>
            <a:r>
              <a:rPr lang="en-US" dirty="0" err="1" smtClean="0">
                <a:latin typeface="Comic Sans MS" pitchFamily="66" charset="0"/>
              </a:rPr>
              <a:t>Berkunjung</a:t>
            </a:r>
            <a:r>
              <a:rPr lang="en-US" dirty="0" smtClean="0">
                <a:latin typeface="Comic Sans MS" pitchFamily="66" charset="0"/>
              </a:rPr>
              <a:t> </a:t>
            </a:r>
            <a:r>
              <a:rPr lang="en-US" dirty="0" err="1" smtClean="0">
                <a:latin typeface="Comic Sans MS" pitchFamily="66" charset="0"/>
              </a:rPr>
              <a:t>ke</a:t>
            </a:r>
            <a:r>
              <a:rPr lang="en-US" dirty="0" smtClean="0">
                <a:latin typeface="Comic Sans MS" pitchFamily="66" charset="0"/>
              </a:rPr>
              <a:t> </a:t>
            </a:r>
            <a:r>
              <a:rPr lang="en-US" dirty="0" err="1" smtClean="0">
                <a:latin typeface="Comic Sans MS" pitchFamily="66" charset="0"/>
              </a:rPr>
              <a:t>Baitullah</a:t>
            </a:r>
            <a:r>
              <a:rPr lang="en-US" dirty="0" smtClean="0">
                <a:latin typeface="Comic Sans MS" pitchFamily="66" charset="0"/>
              </a:rPr>
              <a:t> </a:t>
            </a:r>
            <a:r>
              <a:rPr lang="en-US" dirty="0" err="1" smtClean="0">
                <a:latin typeface="Comic Sans MS" pitchFamily="66" charset="0"/>
              </a:rPr>
              <a:t>melakukan</a:t>
            </a:r>
            <a:r>
              <a:rPr lang="en-US" dirty="0" smtClean="0">
                <a:latin typeface="Comic Sans MS" pitchFamily="66" charset="0"/>
              </a:rPr>
              <a:t> </a:t>
            </a:r>
            <a:r>
              <a:rPr lang="en-US" dirty="0" err="1" smtClean="0">
                <a:latin typeface="Comic Sans MS" pitchFamily="66" charset="0"/>
              </a:rPr>
              <a:t>Tawaf</a:t>
            </a:r>
            <a:r>
              <a:rPr lang="en-US" dirty="0" smtClean="0">
                <a:latin typeface="Comic Sans MS" pitchFamily="66" charset="0"/>
              </a:rPr>
              <a:t>, </a:t>
            </a:r>
            <a:r>
              <a:rPr lang="en-US" dirty="0" err="1" smtClean="0">
                <a:latin typeface="Comic Sans MS" pitchFamily="66" charset="0"/>
              </a:rPr>
              <a:t>Sa’i</a:t>
            </a:r>
            <a:r>
              <a:rPr lang="en-US" dirty="0" smtClean="0">
                <a:latin typeface="Comic Sans MS" pitchFamily="66" charset="0"/>
              </a:rPr>
              <a:t> </a:t>
            </a:r>
            <a:r>
              <a:rPr lang="en-US" dirty="0" err="1" smtClean="0">
                <a:latin typeface="Comic Sans MS" pitchFamily="66" charset="0"/>
              </a:rPr>
              <a:t>dan</a:t>
            </a:r>
            <a:r>
              <a:rPr lang="en-US" dirty="0" smtClean="0">
                <a:latin typeface="Comic Sans MS" pitchFamily="66" charset="0"/>
              </a:rPr>
              <a:t> </a:t>
            </a:r>
            <a:r>
              <a:rPr lang="en-US" dirty="0" err="1" smtClean="0">
                <a:latin typeface="Comic Sans MS" pitchFamily="66" charset="0"/>
              </a:rPr>
              <a:t>bercukur</a:t>
            </a:r>
            <a:r>
              <a:rPr lang="en-US" dirty="0" smtClean="0">
                <a:latin typeface="Comic Sans MS" pitchFamily="66" charset="0"/>
              </a:rPr>
              <a:t>/</a:t>
            </a:r>
            <a:r>
              <a:rPr lang="en-US" dirty="0" err="1" smtClean="0">
                <a:latin typeface="Comic Sans MS" pitchFamily="66" charset="0"/>
              </a:rPr>
              <a:t>menggunting</a:t>
            </a:r>
            <a:r>
              <a:rPr lang="en-US" dirty="0" smtClean="0">
                <a:latin typeface="Comic Sans MS" pitchFamily="66" charset="0"/>
              </a:rPr>
              <a:t> </a:t>
            </a:r>
            <a:r>
              <a:rPr lang="en-US" dirty="0" err="1" smtClean="0">
                <a:latin typeface="Comic Sans MS" pitchFamily="66" charset="0"/>
              </a:rPr>
              <a:t>rambut</a:t>
            </a:r>
            <a:r>
              <a:rPr lang="en-US" dirty="0" smtClean="0">
                <a:latin typeface="Comic Sans MS" pitchFamily="66" charset="0"/>
              </a:rPr>
              <a:t> </a:t>
            </a:r>
            <a:r>
              <a:rPr lang="en-US" dirty="0" err="1" smtClean="0">
                <a:latin typeface="Comic Sans MS" pitchFamily="66" charset="0"/>
              </a:rPr>
              <a:t>demi</a:t>
            </a:r>
            <a:r>
              <a:rPr lang="en-US" dirty="0" smtClean="0">
                <a:latin typeface="Comic Sans MS" pitchFamily="66" charset="0"/>
              </a:rPr>
              <a:t> </a:t>
            </a:r>
            <a:r>
              <a:rPr lang="en-US" dirty="0" err="1" smtClean="0">
                <a:latin typeface="Comic Sans MS" pitchFamily="66" charset="0"/>
              </a:rPr>
              <a:t>memenuhi</a:t>
            </a:r>
            <a:r>
              <a:rPr lang="en-US" dirty="0" smtClean="0">
                <a:latin typeface="Comic Sans MS" pitchFamily="66" charset="0"/>
              </a:rPr>
              <a:t> </a:t>
            </a:r>
            <a:r>
              <a:rPr lang="en-US" dirty="0" err="1" smtClean="0">
                <a:latin typeface="Comic Sans MS" pitchFamily="66" charset="0"/>
              </a:rPr>
              <a:t>panggilan</a:t>
            </a:r>
            <a:r>
              <a:rPr lang="en-US" dirty="0" smtClean="0">
                <a:latin typeface="Comic Sans MS" pitchFamily="66" charset="0"/>
              </a:rPr>
              <a:t> Allah SWT, </a:t>
            </a:r>
            <a:r>
              <a:rPr lang="en-US" dirty="0" err="1" smtClean="0">
                <a:latin typeface="Comic Sans MS" pitchFamily="66" charset="0"/>
              </a:rPr>
              <a:t>dan</a:t>
            </a:r>
            <a:r>
              <a:rPr lang="en-US" dirty="0" smtClean="0">
                <a:latin typeface="Comic Sans MS" pitchFamily="66" charset="0"/>
              </a:rPr>
              <a:t> </a:t>
            </a:r>
            <a:r>
              <a:rPr lang="en-US" dirty="0" err="1" smtClean="0">
                <a:latin typeface="Comic Sans MS" pitchFamily="66" charset="0"/>
              </a:rPr>
              <a:t>mengharap</a:t>
            </a:r>
            <a:r>
              <a:rPr lang="en-US" dirty="0" smtClean="0">
                <a:latin typeface="Comic Sans MS" pitchFamily="66" charset="0"/>
              </a:rPr>
              <a:t> </a:t>
            </a:r>
            <a:r>
              <a:rPr lang="en-US" dirty="0" err="1" smtClean="0">
                <a:latin typeface="Comic Sans MS" pitchFamily="66" charset="0"/>
              </a:rPr>
              <a:t>ridho-Nya</a:t>
            </a:r>
            <a:endParaRPr lang="en-US" dirty="0" smtClean="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iterate type="lt">
                                    <p:tmPct val="10000"/>
                                  </p:iterate>
                                  <p:childTnLst>
                                    <p:set>
                                      <p:cBhvr>
                                        <p:cTn id="14" dur="1" fill="hold">
                                          <p:stCondLst>
                                            <p:cond delay="0"/>
                                          </p:stCondLst>
                                        </p:cTn>
                                        <p:tgtEl>
                                          <p:spTgt spid="3075">
                                            <p:txEl>
                                              <p:pRg st="0" end="0"/>
                                            </p:txEl>
                                          </p:spTgt>
                                        </p:tgtEl>
                                        <p:attrNameLst>
                                          <p:attrName>style.visibility</p:attrName>
                                        </p:attrNameLst>
                                      </p:cBhvr>
                                      <p:to>
                                        <p:strVal val="visible"/>
                                      </p:to>
                                    </p:set>
                                    <p:anim calcmode="lin" valueType="num">
                                      <p:cBhvr>
                                        <p:cTn id="15" dur="500" fill="hold"/>
                                        <p:tgtEl>
                                          <p:spTgt spid="3075">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075">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3075">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307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iterate type="lt">
                                    <p:tmPct val="10000"/>
                                  </p:iterate>
                                  <p:childTnLst>
                                    <p:set>
                                      <p:cBhvr>
                                        <p:cTn id="22" dur="1" fill="hold">
                                          <p:stCondLst>
                                            <p:cond delay="0"/>
                                          </p:stCondLst>
                                        </p:cTn>
                                        <p:tgtEl>
                                          <p:spTgt spid="3075">
                                            <p:txEl>
                                              <p:pRg st="1" end="1"/>
                                            </p:txEl>
                                          </p:spTgt>
                                        </p:tgtEl>
                                        <p:attrNameLst>
                                          <p:attrName>style.visibility</p:attrName>
                                        </p:attrNameLst>
                                      </p:cBhvr>
                                      <p:to>
                                        <p:strVal val="visible"/>
                                      </p:to>
                                    </p:set>
                                    <p:anim calcmode="lin" valueType="num">
                                      <p:cBhvr>
                                        <p:cTn id="23" dur="500" fill="hold"/>
                                        <p:tgtEl>
                                          <p:spTgt spid="3075">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3075">
                                            <p:txEl>
                                              <p:pRg st="1" end="1"/>
                                            </p:txEl>
                                          </p:spTgt>
                                        </p:tgtEl>
                                        <p:attrNameLst>
                                          <p:attrName>ppt_h</p:attrName>
                                        </p:attrNameLst>
                                      </p:cBhvr>
                                      <p:tavLst>
                                        <p:tav tm="0">
                                          <p:val>
                                            <p:fltVal val="0"/>
                                          </p:val>
                                        </p:tav>
                                        <p:tav tm="100000">
                                          <p:val>
                                            <p:strVal val="#ppt_h"/>
                                          </p:val>
                                        </p:tav>
                                      </p:tavLst>
                                    </p:anim>
                                    <p:anim calcmode="lin" valueType="num">
                                      <p:cBhvr>
                                        <p:cTn id="25" dur="500" fill="hold"/>
                                        <p:tgtEl>
                                          <p:spTgt spid="3075">
                                            <p:txEl>
                                              <p:pRg st="1" end="1"/>
                                            </p:txEl>
                                          </p:spTgt>
                                        </p:tgtEl>
                                        <p:attrNameLst>
                                          <p:attrName>style.rotation</p:attrName>
                                        </p:attrNameLst>
                                      </p:cBhvr>
                                      <p:tavLst>
                                        <p:tav tm="0">
                                          <p:val>
                                            <p:fltVal val="360"/>
                                          </p:val>
                                        </p:tav>
                                        <p:tav tm="100000">
                                          <p:val>
                                            <p:fltVal val="0"/>
                                          </p:val>
                                        </p:tav>
                                      </p:tavLst>
                                    </p:anim>
                                    <p:animEffect transition="in" filter="fade">
                                      <p:cBhvr>
                                        <p:cTn id="26" dur="500"/>
                                        <p:tgtEl>
                                          <p:spTgt spid="307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iterate type="lt">
                                    <p:tmPct val="10000"/>
                                  </p:iterate>
                                  <p:childTnLst>
                                    <p:set>
                                      <p:cBhvr>
                                        <p:cTn id="30" dur="1" fill="hold">
                                          <p:stCondLst>
                                            <p:cond delay="0"/>
                                          </p:stCondLst>
                                        </p:cTn>
                                        <p:tgtEl>
                                          <p:spTgt spid="3075">
                                            <p:txEl>
                                              <p:pRg st="3" end="3"/>
                                            </p:txEl>
                                          </p:spTgt>
                                        </p:tgtEl>
                                        <p:attrNameLst>
                                          <p:attrName>style.visibility</p:attrName>
                                        </p:attrNameLst>
                                      </p:cBhvr>
                                      <p:to>
                                        <p:strVal val="visible"/>
                                      </p:to>
                                    </p:set>
                                    <p:anim calcmode="lin" valueType="num">
                                      <p:cBhvr>
                                        <p:cTn id="31" dur="500" fill="hold"/>
                                        <p:tgtEl>
                                          <p:spTgt spid="3075">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075">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3075">
                                            <p:txEl>
                                              <p:pRg st="3" end="3"/>
                                            </p:txEl>
                                          </p:spTgt>
                                        </p:tgtEl>
                                        <p:attrNameLst>
                                          <p:attrName>style.rotation</p:attrName>
                                        </p:attrNameLst>
                                      </p:cBhvr>
                                      <p:tavLst>
                                        <p:tav tm="0">
                                          <p:val>
                                            <p:fltVal val="360"/>
                                          </p:val>
                                        </p:tav>
                                        <p:tav tm="100000">
                                          <p:val>
                                            <p:fltVal val="0"/>
                                          </p:val>
                                        </p:tav>
                                      </p:tavLst>
                                    </p:anim>
                                    <p:animEffect transition="in" filter="fade">
                                      <p:cBhvr>
                                        <p:cTn id="34" dur="500"/>
                                        <p:tgtEl>
                                          <p:spTgt spid="307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grpId="0" nodeType="clickEffect">
                                  <p:stCondLst>
                                    <p:cond delay="0"/>
                                  </p:stCondLst>
                                  <p:iterate type="lt">
                                    <p:tmPct val="10000"/>
                                  </p:iterate>
                                  <p:childTnLst>
                                    <p:set>
                                      <p:cBhvr>
                                        <p:cTn id="38" dur="1" fill="hold">
                                          <p:stCondLst>
                                            <p:cond delay="0"/>
                                          </p:stCondLst>
                                        </p:cTn>
                                        <p:tgtEl>
                                          <p:spTgt spid="3075">
                                            <p:txEl>
                                              <p:pRg st="4" end="4"/>
                                            </p:txEl>
                                          </p:spTgt>
                                        </p:tgtEl>
                                        <p:attrNameLst>
                                          <p:attrName>style.visibility</p:attrName>
                                        </p:attrNameLst>
                                      </p:cBhvr>
                                      <p:to>
                                        <p:strVal val="visible"/>
                                      </p:to>
                                    </p:set>
                                    <p:anim calcmode="lin" valueType="num">
                                      <p:cBhvr>
                                        <p:cTn id="39" dur="500" fill="hold"/>
                                        <p:tgtEl>
                                          <p:spTgt spid="3075">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3075">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3075">
                                            <p:txEl>
                                              <p:pRg st="4" end="4"/>
                                            </p:txEl>
                                          </p:spTgt>
                                        </p:tgtEl>
                                        <p:attrNameLst>
                                          <p:attrName>style.rotation</p:attrName>
                                        </p:attrNameLst>
                                      </p:cBhvr>
                                      <p:tavLst>
                                        <p:tav tm="0">
                                          <p:val>
                                            <p:fltVal val="360"/>
                                          </p:val>
                                        </p:tav>
                                        <p:tav tm="100000">
                                          <p:val>
                                            <p:fltVal val="0"/>
                                          </p:val>
                                        </p:tav>
                                      </p:tavLst>
                                    </p:anim>
                                    <p:animEffect transition="in" filter="fade">
                                      <p:cBhvr>
                                        <p:cTn id="42" dur="500"/>
                                        <p:tgtEl>
                                          <p:spTgt spid="30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a:xfrm>
            <a:off x="500063" y="285750"/>
            <a:ext cx="8183562" cy="1050925"/>
          </a:xfrm>
        </p:spPr>
        <p:txBody>
          <a:bodyPr>
            <a:normAutofit/>
          </a:bodyPr>
          <a:lstStyle/>
          <a:p>
            <a:pPr eaLnBrk="1" fontAlgn="auto" hangingPunct="1">
              <a:spcAft>
                <a:spcPts val="0"/>
              </a:spcAft>
              <a:defRPr/>
            </a:pPr>
            <a:r>
              <a:rPr lang="en-US" dirty="0" err="1">
                <a:solidFill>
                  <a:schemeClr val="accent1">
                    <a:tint val="88000"/>
                    <a:satMod val="150000"/>
                  </a:schemeClr>
                </a:solidFill>
                <a:latin typeface="Cooper Black" pitchFamily="18" charset="0"/>
              </a:rPr>
              <a:t>Syarat</a:t>
            </a:r>
            <a:r>
              <a:rPr lang="en-US" dirty="0">
                <a:solidFill>
                  <a:schemeClr val="accent1">
                    <a:tint val="88000"/>
                    <a:satMod val="150000"/>
                  </a:schemeClr>
                </a:solidFill>
                <a:latin typeface="Cooper Black" pitchFamily="18" charset="0"/>
              </a:rPr>
              <a:t> </a:t>
            </a:r>
            <a:r>
              <a:rPr lang="en-US" dirty="0" err="1">
                <a:solidFill>
                  <a:schemeClr val="accent1">
                    <a:tint val="88000"/>
                    <a:satMod val="150000"/>
                  </a:schemeClr>
                </a:solidFill>
                <a:latin typeface="Cooper Black" pitchFamily="18" charset="0"/>
              </a:rPr>
              <a:t>Haji</a:t>
            </a:r>
            <a:r>
              <a:rPr lang="en-US" dirty="0">
                <a:solidFill>
                  <a:schemeClr val="accent1">
                    <a:tint val="88000"/>
                    <a:satMod val="150000"/>
                  </a:schemeClr>
                </a:solidFill>
                <a:latin typeface="Cooper Black" pitchFamily="18" charset="0"/>
              </a:rPr>
              <a:t> </a:t>
            </a:r>
            <a:r>
              <a:rPr lang="en-US" dirty="0" err="1">
                <a:solidFill>
                  <a:schemeClr val="accent1">
                    <a:tint val="88000"/>
                    <a:satMod val="150000"/>
                  </a:schemeClr>
                </a:solidFill>
                <a:latin typeface="Cooper Black" pitchFamily="18" charset="0"/>
              </a:rPr>
              <a:t>dan</a:t>
            </a:r>
            <a:r>
              <a:rPr lang="en-US" dirty="0">
                <a:solidFill>
                  <a:schemeClr val="accent1">
                    <a:tint val="88000"/>
                    <a:satMod val="150000"/>
                  </a:schemeClr>
                </a:solidFill>
                <a:latin typeface="Cooper Black" pitchFamily="18" charset="0"/>
              </a:rPr>
              <a:t> </a:t>
            </a:r>
            <a:r>
              <a:rPr lang="en-US" dirty="0" err="1">
                <a:solidFill>
                  <a:schemeClr val="accent1">
                    <a:tint val="88000"/>
                    <a:satMod val="150000"/>
                  </a:schemeClr>
                </a:solidFill>
                <a:latin typeface="Cooper Black" pitchFamily="18" charset="0"/>
              </a:rPr>
              <a:t>Umrah</a:t>
            </a:r>
            <a:endParaRPr lang="en-US" dirty="0">
              <a:solidFill>
                <a:schemeClr val="accent1">
                  <a:tint val="88000"/>
                  <a:satMod val="150000"/>
                </a:schemeClr>
              </a:solidFill>
              <a:latin typeface="Cooper Black" pitchFamily="18" charset="0"/>
            </a:endParaRPr>
          </a:p>
        </p:txBody>
      </p:sp>
      <p:sp>
        <p:nvSpPr>
          <p:cNvPr id="4099" name="Rectangle 3"/>
          <p:cNvSpPr>
            <a:spLocks noGrp="1" noRot="1" noChangeArrowheads="1"/>
          </p:cNvSpPr>
          <p:nvPr>
            <p:ph sz="quarter" idx="1"/>
          </p:nvPr>
        </p:nvSpPr>
        <p:spPr>
          <a:xfrm>
            <a:off x="455613" y="1598613"/>
            <a:ext cx="8226425" cy="4830762"/>
          </a:xfrm>
        </p:spPr>
        <p:txBody>
          <a:bodyPr/>
          <a:lstStyle/>
          <a:p>
            <a:pPr marL="542925" indent="-457200" eaLnBrk="1" hangingPunct="1">
              <a:lnSpc>
                <a:spcPct val="80000"/>
              </a:lnSpc>
              <a:buClr>
                <a:schemeClr val="tx1"/>
              </a:buClr>
              <a:buFontTx/>
              <a:buAutoNum type="arabicPeriod"/>
            </a:pPr>
            <a:r>
              <a:rPr lang="en-US" smtClean="0"/>
              <a:t>Haji adalah Rukun Islam ke 5 (lima)</a:t>
            </a:r>
          </a:p>
          <a:p>
            <a:pPr marL="542925" indent="-457200" eaLnBrk="1" hangingPunct="1">
              <a:lnSpc>
                <a:spcPct val="80000"/>
              </a:lnSpc>
              <a:buClr>
                <a:schemeClr val="tx1"/>
              </a:buClr>
              <a:buFontTx/>
              <a:buAutoNum type="arabicPeriod"/>
            </a:pPr>
            <a:r>
              <a:rPr lang="en-US" smtClean="0"/>
              <a:t>Melaksanakan haji ke Baitullah merupakan kewajiban bagi setiap muslim/muslimah yang mampu melaksanakannya</a:t>
            </a:r>
          </a:p>
          <a:p>
            <a:pPr marL="542925" indent="-457200" eaLnBrk="1" hangingPunct="1">
              <a:lnSpc>
                <a:spcPct val="80000"/>
              </a:lnSpc>
              <a:buClr>
                <a:schemeClr val="tx1"/>
              </a:buClr>
              <a:buFontTx/>
              <a:buAutoNum type="arabicPeriod"/>
            </a:pPr>
            <a:endParaRPr lang="en-US" smtClean="0"/>
          </a:p>
          <a:p>
            <a:pPr marL="542925" indent="-457200" eaLnBrk="1" hangingPunct="1">
              <a:lnSpc>
                <a:spcPct val="80000"/>
              </a:lnSpc>
              <a:buClr>
                <a:schemeClr val="tx1"/>
              </a:buClr>
              <a:buFontTx/>
              <a:buNone/>
            </a:pPr>
            <a:r>
              <a:rPr lang="en-US" smtClean="0"/>
              <a:t>Firman Allah SWT dalam surat Ali Imran ayat 97:</a:t>
            </a:r>
          </a:p>
          <a:p>
            <a:pPr marL="542925" indent="-457200" eaLnBrk="1" hangingPunct="1">
              <a:lnSpc>
                <a:spcPct val="80000"/>
              </a:lnSpc>
              <a:buClr>
                <a:schemeClr val="tx1"/>
              </a:buClr>
              <a:buFontTx/>
              <a:buNone/>
            </a:pPr>
            <a:endParaRPr lang="en-US" smtClean="0"/>
          </a:p>
          <a:p>
            <a:pPr marL="542925" indent="-457200" eaLnBrk="1" hangingPunct="1">
              <a:lnSpc>
                <a:spcPct val="80000"/>
              </a:lnSpc>
              <a:buClr>
                <a:schemeClr val="tx1"/>
              </a:buClr>
              <a:buFont typeface="Wingdings" pitchFamily="2" charset="2"/>
              <a:buNone/>
            </a:pPr>
            <a:r>
              <a:rPr lang="en-US" smtClean="0"/>
              <a:t>	 </a:t>
            </a:r>
            <a:r>
              <a:rPr lang="ar-SA" smtClean="0">
                <a:cs typeface="Arial" charset="0"/>
              </a:rPr>
              <a:t>﴿ﺁﻞﻋﻣﺮﺍﻦ﴾</a:t>
            </a:r>
            <a:r>
              <a:rPr lang="en-US" smtClean="0"/>
              <a:t> </a:t>
            </a:r>
            <a:r>
              <a:rPr lang="ar-SA" sz="3400" smtClean="0">
                <a:cs typeface="Arial" charset="0"/>
              </a:rPr>
              <a:t>ﺇﻟﻴﻪﺴﺒﻴﻼ</a:t>
            </a:r>
            <a:r>
              <a:rPr lang="en-US" sz="3400" smtClean="0"/>
              <a:t> </a:t>
            </a:r>
            <a:r>
              <a:rPr lang="ar-SA" sz="3400" smtClean="0"/>
              <a:t>ﻣﻦﭐﺳﺘﻂﺎﻉ</a:t>
            </a:r>
            <a:r>
              <a:rPr lang="en-US" sz="3400" smtClean="0"/>
              <a:t> </a:t>
            </a:r>
            <a:r>
              <a:rPr lang="ar-SA" sz="3400" smtClean="0"/>
              <a:t>ﻭﷲﻋﻠﻰﺍﻠﻨﺎﺱﺤﺞﺍﻠﺑﻴﺖ</a:t>
            </a:r>
            <a:r>
              <a:rPr lang="en-US" sz="3000" smtClean="0">
                <a:cs typeface="Times New Roman" pitchFamily="18" charset="0"/>
              </a:rPr>
              <a:t> </a:t>
            </a:r>
            <a:endParaRPr lang="en-US" sz="1200" smtClean="0">
              <a:cs typeface="Times New Roman" pitchFamily="18" charset="0"/>
            </a:endParaRPr>
          </a:p>
          <a:p>
            <a:pPr marL="542925" indent="-457200" eaLnBrk="1" hangingPunct="1">
              <a:lnSpc>
                <a:spcPct val="80000"/>
              </a:lnSpc>
              <a:buClr>
                <a:schemeClr val="tx1"/>
              </a:buClr>
              <a:buFont typeface="Wingdings" pitchFamily="2" charset="2"/>
              <a:buNone/>
            </a:pPr>
            <a:endParaRPr lang="en-US" sz="1800" smtClean="0"/>
          </a:p>
          <a:p>
            <a:pPr marL="542925" indent="-457200" eaLnBrk="1" hangingPunct="1">
              <a:lnSpc>
                <a:spcPct val="80000"/>
              </a:lnSpc>
              <a:buClr>
                <a:schemeClr val="tx1"/>
              </a:buClr>
              <a:buFont typeface="Wingdings" pitchFamily="2" charset="2"/>
              <a:buNone/>
            </a:pPr>
            <a:r>
              <a:rPr lang="en-US" smtClean="0"/>
              <a:t>	“Mengerjakan haji adalah kewajiban manusia terhadap Allah, yaitu (bagi) orang yang sanggup mengadakan perjalanan ke Baitullah”</a:t>
            </a:r>
            <a:endParaRPr lang="ar-SA" smtClean="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 calcmode="lin" valueType="num">
                                      <p:cBhvr>
                                        <p:cTn id="9" dur="500" fill="hold"/>
                                        <p:tgtEl>
                                          <p:spTgt spid="4098"/>
                                        </p:tgtEl>
                                        <p:attrNameLst>
                                          <p:attrName>style.rotation</p:attrName>
                                        </p:attrNameLst>
                                      </p:cBhvr>
                                      <p:tavLst>
                                        <p:tav tm="0">
                                          <p:val>
                                            <p:fltVal val="360"/>
                                          </p:val>
                                        </p:tav>
                                        <p:tav tm="100000">
                                          <p:val>
                                            <p:fltVal val="0"/>
                                          </p:val>
                                        </p:tav>
                                      </p:tavLst>
                                    </p:anim>
                                    <p:animEffect transition="in" filter="fade">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iterate type="lt">
                                    <p:tmPct val="10000"/>
                                  </p:iterate>
                                  <p:childTnLst>
                                    <p:set>
                                      <p:cBhvr>
                                        <p:cTn id="14" dur="1" fill="hold">
                                          <p:stCondLst>
                                            <p:cond delay="0"/>
                                          </p:stCondLst>
                                        </p:cTn>
                                        <p:tgtEl>
                                          <p:spTgt spid="4099">
                                            <p:txEl>
                                              <p:pRg st="0" end="0"/>
                                            </p:txEl>
                                          </p:spTgt>
                                        </p:tgtEl>
                                        <p:attrNameLst>
                                          <p:attrName>style.visibility</p:attrName>
                                        </p:attrNameLst>
                                      </p:cBhvr>
                                      <p:to>
                                        <p:strVal val="visible"/>
                                      </p:to>
                                    </p:set>
                                    <p:anim calcmode="lin" valueType="num">
                                      <p:cBhvr>
                                        <p:cTn id="15" dur="500" fill="hold"/>
                                        <p:tgtEl>
                                          <p:spTgt spid="4099">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4099">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4099">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409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iterate type="lt">
                                    <p:tmPct val="10000"/>
                                  </p:iterate>
                                  <p:childTnLst>
                                    <p:set>
                                      <p:cBhvr>
                                        <p:cTn id="22" dur="1" fill="hold">
                                          <p:stCondLst>
                                            <p:cond delay="0"/>
                                          </p:stCondLst>
                                        </p:cTn>
                                        <p:tgtEl>
                                          <p:spTgt spid="4099">
                                            <p:txEl>
                                              <p:pRg st="1" end="1"/>
                                            </p:txEl>
                                          </p:spTgt>
                                        </p:tgtEl>
                                        <p:attrNameLst>
                                          <p:attrName>style.visibility</p:attrName>
                                        </p:attrNameLst>
                                      </p:cBhvr>
                                      <p:to>
                                        <p:strVal val="visible"/>
                                      </p:to>
                                    </p:set>
                                    <p:anim calcmode="lin" valueType="num">
                                      <p:cBhvr>
                                        <p:cTn id="23" dur="500" fill="hold"/>
                                        <p:tgtEl>
                                          <p:spTgt spid="4099">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4099">
                                            <p:txEl>
                                              <p:pRg st="1" end="1"/>
                                            </p:txEl>
                                          </p:spTgt>
                                        </p:tgtEl>
                                        <p:attrNameLst>
                                          <p:attrName>ppt_h</p:attrName>
                                        </p:attrNameLst>
                                      </p:cBhvr>
                                      <p:tavLst>
                                        <p:tav tm="0">
                                          <p:val>
                                            <p:fltVal val="0"/>
                                          </p:val>
                                        </p:tav>
                                        <p:tav tm="100000">
                                          <p:val>
                                            <p:strVal val="#ppt_h"/>
                                          </p:val>
                                        </p:tav>
                                      </p:tavLst>
                                    </p:anim>
                                    <p:anim calcmode="lin" valueType="num">
                                      <p:cBhvr>
                                        <p:cTn id="25" dur="500" fill="hold"/>
                                        <p:tgtEl>
                                          <p:spTgt spid="4099">
                                            <p:txEl>
                                              <p:pRg st="1" end="1"/>
                                            </p:txEl>
                                          </p:spTgt>
                                        </p:tgtEl>
                                        <p:attrNameLst>
                                          <p:attrName>style.rotation</p:attrName>
                                        </p:attrNameLst>
                                      </p:cBhvr>
                                      <p:tavLst>
                                        <p:tav tm="0">
                                          <p:val>
                                            <p:fltVal val="360"/>
                                          </p:val>
                                        </p:tav>
                                        <p:tav tm="100000">
                                          <p:val>
                                            <p:fltVal val="0"/>
                                          </p:val>
                                        </p:tav>
                                      </p:tavLst>
                                    </p:anim>
                                    <p:animEffect transition="in" filter="fade">
                                      <p:cBhvr>
                                        <p:cTn id="26" dur="500"/>
                                        <p:tgtEl>
                                          <p:spTgt spid="409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iterate type="lt">
                                    <p:tmPct val="10000"/>
                                  </p:iterate>
                                  <p:childTnLst>
                                    <p:set>
                                      <p:cBhvr>
                                        <p:cTn id="30" dur="1" fill="hold">
                                          <p:stCondLst>
                                            <p:cond delay="0"/>
                                          </p:stCondLst>
                                        </p:cTn>
                                        <p:tgtEl>
                                          <p:spTgt spid="4099">
                                            <p:txEl>
                                              <p:pRg st="3" end="3"/>
                                            </p:txEl>
                                          </p:spTgt>
                                        </p:tgtEl>
                                        <p:attrNameLst>
                                          <p:attrName>style.visibility</p:attrName>
                                        </p:attrNameLst>
                                      </p:cBhvr>
                                      <p:to>
                                        <p:strVal val="visible"/>
                                      </p:to>
                                    </p:set>
                                    <p:anim calcmode="lin" valueType="num">
                                      <p:cBhvr>
                                        <p:cTn id="31" dur="500" fill="hold"/>
                                        <p:tgtEl>
                                          <p:spTgt spid="4099">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4099">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4099">
                                            <p:txEl>
                                              <p:pRg st="3" end="3"/>
                                            </p:txEl>
                                          </p:spTgt>
                                        </p:tgtEl>
                                        <p:attrNameLst>
                                          <p:attrName>style.rotation</p:attrName>
                                        </p:attrNameLst>
                                      </p:cBhvr>
                                      <p:tavLst>
                                        <p:tav tm="0">
                                          <p:val>
                                            <p:fltVal val="360"/>
                                          </p:val>
                                        </p:tav>
                                        <p:tav tm="100000">
                                          <p:val>
                                            <p:fltVal val="0"/>
                                          </p:val>
                                        </p:tav>
                                      </p:tavLst>
                                    </p:anim>
                                    <p:animEffect transition="in" filter="fade">
                                      <p:cBhvr>
                                        <p:cTn id="34" dur="500"/>
                                        <p:tgtEl>
                                          <p:spTgt spid="4099">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grpId="0" nodeType="clickEffect">
                                  <p:stCondLst>
                                    <p:cond delay="0"/>
                                  </p:stCondLst>
                                  <p:iterate type="lt">
                                    <p:tmPct val="10000"/>
                                  </p:iterate>
                                  <p:childTnLst>
                                    <p:set>
                                      <p:cBhvr>
                                        <p:cTn id="38" dur="1" fill="hold">
                                          <p:stCondLst>
                                            <p:cond delay="0"/>
                                          </p:stCondLst>
                                        </p:cTn>
                                        <p:tgtEl>
                                          <p:spTgt spid="4099">
                                            <p:txEl>
                                              <p:pRg st="5" end="5"/>
                                            </p:txEl>
                                          </p:spTgt>
                                        </p:tgtEl>
                                        <p:attrNameLst>
                                          <p:attrName>style.visibility</p:attrName>
                                        </p:attrNameLst>
                                      </p:cBhvr>
                                      <p:to>
                                        <p:strVal val="visible"/>
                                      </p:to>
                                    </p:set>
                                    <p:anim calcmode="lin" valueType="num">
                                      <p:cBhvr>
                                        <p:cTn id="39" dur="500" fill="hold"/>
                                        <p:tgtEl>
                                          <p:spTgt spid="4099">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4099">
                                            <p:txEl>
                                              <p:pRg st="5" end="5"/>
                                            </p:txEl>
                                          </p:spTgt>
                                        </p:tgtEl>
                                        <p:attrNameLst>
                                          <p:attrName>ppt_h</p:attrName>
                                        </p:attrNameLst>
                                      </p:cBhvr>
                                      <p:tavLst>
                                        <p:tav tm="0">
                                          <p:val>
                                            <p:fltVal val="0"/>
                                          </p:val>
                                        </p:tav>
                                        <p:tav tm="100000">
                                          <p:val>
                                            <p:strVal val="#ppt_h"/>
                                          </p:val>
                                        </p:tav>
                                      </p:tavLst>
                                    </p:anim>
                                    <p:anim calcmode="lin" valueType="num">
                                      <p:cBhvr>
                                        <p:cTn id="41" dur="500" fill="hold"/>
                                        <p:tgtEl>
                                          <p:spTgt spid="4099">
                                            <p:txEl>
                                              <p:pRg st="5" end="5"/>
                                            </p:txEl>
                                          </p:spTgt>
                                        </p:tgtEl>
                                        <p:attrNameLst>
                                          <p:attrName>style.rotation</p:attrName>
                                        </p:attrNameLst>
                                      </p:cBhvr>
                                      <p:tavLst>
                                        <p:tav tm="0">
                                          <p:val>
                                            <p:fltVal val="360"/>
                                          </p:val>
                                        </p:tav>
                                        <p:tav tm="100000">
                                          <p:val>
                                            <p:fltVal val="0"/>
                                          </p:val>
                                        </p:tav>
                                      </p:tavLst>
                                    </p:anim>
                                    <p:animEffect transition="in" filter="fade">
                                      <p:cBhvr>
                                        <p:cTn id="42" dur="500"/>
                                        <p:tgtEl>
                                          <p:spTgt spid="4099">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iterate type="lt">
                                    <p:tmPct val="10000"/>
                                  </p:iterate>
                                  <p:childTnLst>
                                    <p:set>
                                      <p:cBhvr>
                                        <p:cTn id="46" dur="1" fill="hold">
                                          <p:stCondLst>
                                            <p:cond delay="0"/>
                                          </p:stCondLst>
                                        </p:cTn>
                                        <p:tgtEl>
                                          <p:spTgt spid="4099">
                                            <p:txEl>
                                              <p:pRg st="7" end="7"/>
                                            </p:txEl>
                                          </p:spTgt>
                                        </p:tgtEl>
                                        <p:attrNameLst>
                                          <p:attrName>style.visibility</p:attrName>
                                        </p:attrNameLst>
                                      </p:cBhvr>
                                      <p:to>
                                        <p:strVal val="visible"/>
                                      </p:to>
                                    </p:set>
                                    <p:anim calcmode="lin" valueType="num">
                                      <p:cBhvr>
                                        <p:cTn id="47" dur="500" fill="hold"/>
                                        <p:tgtEl>
                                          <p:spTgt spid="4099">
                                            <p:txEl>
                                              <p:pRg st="7" end="7"/>
                                            </p:txEl>
                                          </p:spTgt>
                                        </p:tgtEl>
                                        <p:attrNameLst>
                                          <p:attrName>ppt_w</p:attrName>
                                        </p:attrNameLst>
                                      </p:cBhvr>
                                      <p:tavLst>
                                        <p:tav tm="0">
                                          <p:val>
                                            <p:fltVal val="0"/>
                                          </p:val>
                                        </p:tav>
                                        <p:tav tm="100000">
                                          <p:val>
                                            <p:strVal val="#ppt_w"/>
                                          </p:val>
                                        </p:tav>
                                      </p:tavLst>
                                    </p:anim>
                                    <p:anim calcmode="lin" valueType="num">
                                      <p:cBhvr>
                                        <p:cTn id="48" dur="500" fill="hold"/>
                                        <p:tgtEl>
                                          <p:spTgt spid="4099">
                                            <p:txEl>
                                              <p:pRg st="7" end="7"/>
                                            </p:txEl>
                                          </p:spTgt>
                                        </p:tgtEl>
                                        <p:attrNameLst>
                                          <p:attrName>ppt_h</p:attrName>
                                        </p:attrNameLst>
                                      </p:cBhvr>
                                      <p:tavLst>
                                        <p:tav tm="0">
                                          <p:val>
                                            <p:fltVal val="0"/>
                                          </p:val>
                                        </p:tav>
                                        <p:tav tm="100000">
                                          <p:val>
                                            <p:strVal val="#ppt_h"/>
                                          </p:val>
                                        </p:tav>
                                      </p:tavLst>
                                    </p:anim>
                                    <p:anim calcmode="lin" valueType="num">
                                      <p:cBhvr>
                                        <p:cTn id="49" dur="500" fill="hold"/>
                                        <p:tgtEl>
                                          <p:spTgt spid="4099">
                                            <p:txEl>
                                              <p:pRg st="7" end="7"/>
                                            </p:txEl>
                                          </p:spTgt>
                                        </p:tgtEl>
                                        <p:attrNameLst>
                                          <p:attrName>style.rotation</p:attrName>
                                        </p:attrNameLst>
                                      </p:cBhvr>
                                      <p:tavLst>
                                        <p:tav tm="0">
                                          <p:val>
                                            <p:fltVal val="360"/>
                                          </p:val>
                                        </p:tav>
                                        <p:tav tm="100000">
                                          <p:val>
                                            <p:fltVal val="0"/>
                                          </p:val>
                                        </p:tav>
                                      </p:tavLst>
                                    </p:anim>
                                    <p:animEffect transition="in" filter="fade">
                                      <p:cBhvr>
                                        <p:cTn id="50" dur="500"/>
                                        <p:tgtEl>
                                          <p:spTgt spid="40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229600" cy="5105400"/>
          </a:xfrm>
        </p:spPr>
        <p:txBody>
          <a:bodyPr>
            <a:normAutofit/>
          </a:bodyPr>
          <a:lstStyle/>
          <a:p>
            <a:r>
              <a:rPr lang="id-ID" sz="3200" b="1" dirty="0" smtClean="0"/>
              <a:t>Kloter 45 </a:t>
            </a:r>
            <a:endParaRPr lang="id-ID" sz="3200" b="1" dirty="0" smtClean="0"/>
          </a:p>
          <a:p>
            <a:pPr>
              <a:buNone/>
            </a:pPr>
            <a:r>
              <a:rPr lang="id-ID" sz="3200" dirty="0" smtClean="0"/>
              <a:t>	Pulang </a:t>
            </a:r>
            <a:r>
              <a:rPr lang="id-ID" sz="3200" dirty="0" smtClean="0"/>
              <a:t>tgl. 21-09-2017 jam 02.05 was. tiba di Surabaya tgl. 21-09-2017 jam 16.40 wib. Flight SV 5312</a:t>
            </a:r>
          </a:p>
          <a:p>
            <a:pPr>
              <a:buNone/>
            </a:pPr>
            <a:endParaRPr lang="id-ID" sz="3200" dirty="0" smtClean="0"/>
          </a:p>
          <a:p>
            <a:r>
              <a:rPr lang="id-ID" sz="3200" b="1" dirty="0" smtClean="0"/>
              <a:t>Kloter 46 </a:t>
            </a:r>
            <a:endParaRPr lang="id-ID" sz="3200" b="1" dirty="0" smtClean="0"/>
          </a:p>
          <a:p>
            <a:pPr>
              <a:buNone/>
            </a:pPr>
            <a:r>
              <a:rPr lang="id-ID" sz="3200" dirty="0" smtClean="0"/>
              <a:t>	</a:t>
            </a:r>
            <a:r>
              <a:rPr lang="id-ID" sz="3200" dirty="0" smtClean="0"/>
              <a:t>P</a:t>
            </a:r>
            <a:r>
              <a:rPr lang="id-ID" sz="3200" dirty="0" smtClean="0"/>
              <a:t>ulang </a:t>
            </a:r>
            <a:r>
              <a:rPr lang="id-ID" sz="3200" dirty="0" smtClean="0"/>
              <a:t>tgl. 21-09-2017 jam 04.05 was. tiba di Surabaya tgl. 21-09-2017 jam 18.40 wib. Flight SV 5410</a:t>
            </a:r>
          </a:p>
          <a:p>
            <a:endParaRPr lang="id-ID" dirty="0"/>
          </a:p>
        </p:txBody>
      </p:sp>
      <p:sp>
        <p:nvSpPr>
          <p:cNvPr id="3" name="Title 2"/>
          <p:cNvSpPr>
            <a:spLocks noGrp="1"/>
          </p:cNvSpPr>
          <p:nvPr>
            <p:ph type="title"/>
          </p:nvPr>
        </p:nvSpPr>
        <p:spPr>
          <a:xfrm>
            <a:off x="500034" y="571480"/>
            <a:ext cx="8229600" cy="1066800"/>
          </a:xfrm>
        </p:spPr>
        <p:txBody>
          <a:bodyPr>
            <a:normAutofit fontScale="90000"/>
          </a:bodyPr>
          <a:lstStyle/>
          <a:p>
            <a:r>
              <a:rPr lang="id-ID" dirty="0" smtClean="0"/>
              <a:t>JADWAL KEPULANGAN  JH BALI TAHUN 1438 H/2017 M</a:t>
            </a:r>
            <a:endParaRPr lang="id-ID"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a:xfrm>
            <a:off x="357158" y="714356"/>
            <a:ext cx="8534400" cy="758825"/>
          </a:xfrm>
        </p:spPr>
        <p:txBody>
          <a:bodyPr>
            <a:normAutofit/>
          </a:bodyPr>
          <a:lstStyle/>
          <a:p>
            <a:pPr algn="ctr" eaLnBrk="1" fontAlgn="auto" hangingPunct="1">
              <a:spcAft>
                <a:spcPts val="0"/>
              </a:spcAft>
              <a:defRPr/>
            </a:pPr>
            <a:r>
              <a:rPr lang="en-US" dirty="0" err="1">
                <a:solidFill>
                  <a:schemeClr val="accent1">
                    <a:tint val="88000"/>
                    <a:satMod val="150000"/>
                  </a:schemeClr>
                </a:solidFill>
                <a:latin typeface="Cooper Black" pitchFamily="18" charset="0"/>
              </a:rPr>
              <a:t>Syarat</a:t>
            </a:r>
            <a:r>
              <a:rPr lang="en-US" dirty="0">
                <a:solidFill>
                  <a:schemeClr val="accent1">
                    <a:tint val="88000"/>
                    <a:satMod val="150000"/>
                  </a:schemeClr>
                </a:solidFill>
                <a:latin typeface="Cooper Black" pitchFamily="18" charset="0"/>
              </a:rPr>
              <a:t> </a:t>
            </a:r>
            <a:r>
              <a:rPr lang="en-US" dirty="0" err="1">
                <a:solidFill>
                  <a:schemeClr val="accent1">
                    <a:tint val="88000"/>
                    <a:satMod val="150000"/>
                  </a:schemeClr>
                </a:solidFill>
                <a:latin typeface="Cooper Black" pitchFamily="18" charset="0"/>
              </a:rPr>
              <a:t>Haji</a:t>
            </a:r>
            <a:r>
              <a:rPr lang="en-US" dirty="0">
                <a:solidFill>
                  <a:schemeClr val="accent1">
                    <a:tint val="88000"/>
                    <a:satMod val="150000"/>
                  </a:schemeClr>
                </a:solidFill>
                <a:latin typeface="Cooper Black" pitchFamily="18" charset="0"/>
              </a:rPr>
              <a:t> </a:t>
            </a:r>
            <a:r>
              <a:rPr lang="en-US" dirty="0" err="1">
                <a:solidFill>
                  <a:schemeClr val="accent1">
                    <a:tint val="88000"/>
                    <a:satMod val="150000"/>
                  </a:schemeClr>
                </a:solidFill>
                <a:latin typeface="Cooper Black" pitchFamily="18" charset="0"/>
              </a:rPr>
              <a:t>dan</a:t>
            </a:r>
            <a:r>
              <a:rPr lang="en-US" dirty="0">
                <a:solidFill>
                  <a:schemeClr val="accent1">
                    <a:tint val="88000"/>
                    <a:satMod val="150000"/>
                  </a:schemeClr>
                </a:solidFill>
                <a:latin typeface="Cooper Black" pitchFamily="18" charset="0"/>
              </a:rPr>
              <a:t> </a:t>
            </a:r>
            <a:r>
              <a:rPr lang="en-US" dirty="0" err="1">
                <a:solidFill>
                  <a:schemeClr val="accent1">
                    <a:tint val="88000"/>
                    <a:satMod val="150000"/>
                  </a:schemeClr>
                </a:solidFill>
                <a:latin typeface="Cooper Black" pitchFamily="18" charset="0"/>
              </a:rPr>
              <a:t>Umrah</a:t>
            </a:r>
            <a:endParaRPr lang="en-US" dirty="0">
              <a:solidFill>
                <a:schemeClr val="accent1">
                  <a:tint val="88000"/>
                  <a:satMod val="150000"/>
                </a:schemeClr>
              </a:solidFill>
              <a:latin typeface="Cooper Black" pitchFamily="18" charset="0"/>
            </a:endParaRPr>
          </a:p>
        </p:txBody>
      </p:sp>
      <p:sp>
        <p:nvSpPr>
          <p:cNvPr id="5124" name="Rectangle 4"/>
          <p:cNvSpPr>
            <a:spLocks noGrp="1" noRot="1" noChangeArrowheads="1"/>
          </p:cNvSpPr>
          <p:nvPr>
            <p:ph sz="half" idx="1"/>
          </p:nvPr>
        </p:nvSpPr>
        <p:spPr>
          <a:xfrm>
            <a:off x="301625" y="1676400"/>
            <a:ext cx="4187825" cy="4422775"/>
          </a:xfrm>
        </p:spPr>
        <p:txBody>
          <a:bodyPr/>
          <a:lstStyle/>
          <a:p>
            <a:pPr marL="533400" indent="-533400" eaLnBrk="1" hangingPunct="1">
              <a:buFont typeface="Wingdings" pitchFamily="2" charset="2"/>
              <a:buNone/>
            </a:pPr>
            <a:r>
              <a:rPr lang="en-US" sz="3200" dirty="0" err="1" smtClean="0"/>
              <a:t>Syarat</a:t>
            </a:r>
            <a:r>
              <a:rPr lang="en-US" sz="3200" dirty="0" smtClean="0"/>
              <a:t> </a:t>
            </a:r>
            <a:r>
              <a:rPr lang="en-US" sz="3200" dirty="0" err="1" smtClean="0"/>
              <a:t>Haji</a:t>
            </a:r>
            <a:r>
              <a:rPr lang="en-US" sz="3200" dirty="0" smtClean="0"/>
              <a:t> </a:t>
            </a:r>
          </a:p>
          <a:p>
            <a:pPr marL="533400" indent="-533400" eaLnBrk="1" hangingPunct="1">
              <a:buFont typeface="Wingdings" pitchFamily="2" charset="2"/>
              <a:buNone/>
            </a:pPr>
            <a:r>
              <a:rPr lang="en-US" sz="3200" dirty="0" err="1" smtClean="0"/>
              <a:t>adalah</a:t>
            </a:r>
            <a:endParaRPr lang="en-US" sz="3200" dirty="0" smtClean="0"/>
          </a:p>
          <a:p>
            <a:pPr marL="533400" indent="-533400" eaLnBrk="1" hangingPunct="1">
              <a:buClr>
                <a:schemeClr val="tx1"/>
              </a:buClr>
              <a:buFontTx/>
              <a:buAutoNum type="alphaLcPeriod"/>
            </a:pPr>
            <a:r>
              <a:rPr lang="en-US" sz="3200" dirty="0" smtClean="0"/>
              <a:t>Islam</a:t>
            </a:r>
          </a:p>
          <a:p>
            <a:pPr marL="533400" indent="-533400" eaLnBrk="1" hangingPunct="1">
              <a:buClr>
                <a:schemeClr val="tx1"/>
              </a:buClr>
              <a:buFontTx/>
              <a:buAutoNum type="alphaLcPeriod"/>
            </a:pPr>
            <a:r>
              <a:rPr lang="en-US" sz="3200" dirty="0" err="1" smtClean="0"/>
              <a:t>Baligh</a:t>
            </a:r>
            <a:r>
              <a:rPr lang="en-US" sz="3200" dirty="0" smtClean="0"/>
              <a:t> (</a:t>
            </a:r>
            <a:r>
              <a:rPr lang="en-US" sz="3200" dirty="0" err="1" smtClean="0"/>
              <a:t>dewasa</a:t>
            </a:r>
            <a:r>
              <a:rPr lang="en-US" sz="3200" dirty="0" smtClean="0"/>
              <a:t>)</a:t>
            </a:r>
          </a:p>
          <a:p>
            <a:pPr marL="533400" indent="-533400" eaLnBrk="1" hangingPunct="1">
              <a:buClr>
                <a:schemeClr val="tx1"/>
              </a:buClr>
              <a:buFontTx/>
              <a:buAutoNum type="alphaLcPeriod"/>
            </a:pPr>
            <a:r>
              <a:rPr lang="en-US" sz="3200" dirty="0" err="1" smtClean="0"/>
              <a:t>Aqil</a:t>
            </a:r>
            <a:r>
              <a:rPr lang="en-US" sz="3200" dirty="0" smtClean="0"/>
              <a:t> (</a:t>
            </a:r>
            <a:r>
              <a:rPr lang="en-US" sz="3200" dirty="0" err="1" smtClean="0"/>
              <a:t>berakal</a:t>
            </a:r>
            <a:r>
              <a:rPr lang="en-US" sz="3200" dirty="0" smtClean="0"/>
              <a:t>)</a:t>
            </a:r>
          </a:p>
          <a:p>
            <a:pPr marL="533400" indent="-533400" eaLnBrk="1" hangingPunct="1">
              <a:buClr>
                <a:schemeClr val="tx1"/>
              </a:buClr>
              <a:buFontTx/>
              <a:buAutoNum type="alphaLcPeriod"/>
            </a:pPr>
            <a:r>
              <a:rPr lang="en-US" sz="3200" dirty="0" err="1" smtClean="0"/>
              <a:t>Merdeka</a:t>
            </a:r>
            <a:endParaRPr lang="en-US" sz="3200" dirty="0" smtClean="0"/>
          </a:p>
          <a:p>
            <a:pPr marL="533400" indent="-533400" eaLnBrk="1" hangingPunct="1">
              <a:buClr>
                <a:schemeClr val="tx1"/>
              </a:buClr>
              <a:buFontTx/>
              <a:buAutoNum type="alphaLcPeriod"/>
            </a:pPr>
            <a:r>
              <a:rPr lang="en-US" sz="3200" dirty="0" err="1" smtClean="0"/>
              <a:t>Istitha’ah</a:t>
            </a:r>
            <a:r>
              <a:rPr lang="en-US" dirty="0" smtClean="0"/>
              <a:t>	</a:t>
            </a:r>
          </a:p>
        </p:txBody>
      </p:sp>
      <p:sp>
        <p:nvSpPr>
          <p:cNvPr id="5125" name="Rectangle 5"/>
          <p:cNvSpPr>
            <a:spLocks noGrp="1" noRot="1" noChangeArrowheads="1"/>
          </p:cNvSpPr>
          <p:nvPr>
            <p:ph sz="half" idx="2"/>
          </p:nvPr>
        </p:nvSpPr>
        <p:spPr>
          <a:xfrm>
            <a:off x="4654550" y="1676400"/>
            <a:ext cx="4187825" cy="4422775"/>
          </a:xfrm>
        </p:spPr>
        <p:txBody>
          <a:bodyPr/>
          <a:lstStyle/>
          <a:p>
            <a:pPr marL="533400" indent="-533400" eaLnBrk="1" hangingPunct="1">
              <a:buFont typeface="Wingdings" pitchFamily="2" charset="2"/>
              <a:buNone/>
            </a:pPr>
            <a:r>
              <a:rPr lang="en-US" sz="3200" dirty="0" err="1" smtClean="0"/>
              <a:t>Syarat</a:t>
            </a:r>
            <a:r>
              <a:rPr lang="en-US" sz="3200" dirty="0" smtClean="0"/>
              <a:t> </a:t>
            </a:r>
            <a:r>
              <a:rPr lang="en-US" sz="3200" dirty="0" err="1" smtClean="0"/>
              <a:t>Umrah</a:t>
            </a:r>
            <a:endParaRPr lang="en-US" sz="3200" dirty="0" smtClean="0"/>
          </a:p>
          <a:p>
            <a:pPr marL="533400" indent="-533400" eaLnBrk="1" hangingPunct="1">
              <a:buFont typeface="Wingdings" pitchFamily="2" charset="2"/>
              <a:buNone/>
            </a:pPr>
            <a:r>
              <a:rPr lang="en-US" sz="3200" dirty="0" err="1" smtClean="0"/>
              <a:t>adalah</a:t>
            </a:r>
            <a:endParaRPr lang="en-US" sz="3200" dirty="0" smtClean="0"/>
          </a:p>
          <a:p>
            <a:pPr marL="533400" indent="-533400" eaLnBrk="1" hangingPunct="1">
              <a:buClr>
                <a:schemeClr val="tx1"/>
              </a:buClr>
              <a:buFontTx/>
              <a:buAutoNum type="alphaLcPeriod"/>
            </a:pPr>
            <a:r>
              <a:rPr lang="en-US" sz="3200" dirty="0" smtClean="0"/>
              <a:t>Islam</a:t>
            </a:r>
          </a:p>
          <a:p>
            <a:pPr marL="533400" indent="-533400" eaLnBrk="1" hangingPunct="1">
              <a:buClr>
                <a:schemeClr val="tx1"/>
              </a:buClr>
              <a:buFontTx/>
              <a:buAutoNum type="alphaLcPeriod"/>
            </a:pPr>
            <a:r>
              <a:rPr lang="en-US" sz="3200" dirty="0" err="1" smtClean="0"/>
              <a:t>Baligh</a:t>
            </a:r>
            <a:r>
              <a:rPr lang="en-US" sz="3200" dirty="0" smtClean="0"/>
              <a:t> (</a:t>
            </a:r>
            <a:r>
              <a:rPr lang="en-US" sz="3200" dirty="0" err="1" smtClean="0"/>
              <a:t>dewasa</a:t>
            </a:r>
            <a:r>
              <a:rPr lang="en-US" sz="3200" dirty="0" smtClean="0"/>
              <a:t>)</a:t>
            </a:r>
          </a:p>
          <a:p>
            <a:pPr marL="533400" indent="-533400" eaLnBrk="1" hangingPunct="1">
              <a:buClr>
                <a:schemeClr val="tx1"/>
              </a:buClr>
              <a:buFontTx/>
              <a:buAutoNum type="alphaLcPeriod"/>
            </a:pPr>
            <a:r>
              <a:rPr lang="en-US" sz="3200" dirty="0" err="1" smtClean="0"/>
              <a:t>Aqil</a:t>
            </a:r>
            <a:r>
              <a:rPr lang="en-US" sz="3200" dirty="0" smtClean="0"/>
              <a:t> (</a:t>
            </a:r>
            <a:r>
              <a:rPr lang="en-US" sz="3200" dirty="0" err="1" smtClean="0"/>
              <a:t>berakal</a:t>
            </a:r>
            <a:r>
              <a:rPr lang="en-US" sz="3200" dirty="0" smtClean="0"/>
              <a:t>)</a:t>
            </a:r>
          </a:p>
          <a:p>
            <a:pPr marL="533400" indent="-533400" eaLnBrk="1" hangingPunct="1">
              <a:buClr>
                <a:schemeClr val="tx1"/>
              </a:buClr>
              <a:buFontTx/>
              <a:buAutoNum type="alphaLcPeriod"/>
            </a:pPr>
            <a:r>
              <a:rPr lang="en-US" sz="3200" dirty="0" err="1" smtClean="0"/>
              <a:t>Merdeka</a:t>
            </a:r>
            <a:endParaRPr lang="en-US" sz="3200" dirty="0" smtClean="0"/>
          </a:p>
          <a:p>
            <a:pPr marL="533400" indent="-533400" eaLnBrk="1" hangingPunct="1">
              <a:buClr>
                <a:schemeClr val="tx1"/>
              </a:buClr>
              <a:buFontTx/>
              <a:buAutoNum type="alphaLcPeriod"/>
            </a:pPr>
            <a:r>
              <a:rPr lang="en-US" sz="3200" dirty="0" err="1" smtClean="0"/>
              <a:t>Istitha’ah</a:t>
            </a:r>
            <a:endParaRPr lang="en-US" sz="32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 calcmode="lin" valueType="num">
                                      <p:cBhvr>
                                        <p:cTn id="9" dur="500" fill="hold"/>
                                        <p:tgtEl>
                                          <p:spTgt spid="5122"/>
                                        </p:tgtEl>
                                        <p:attrNameLst>
                                          <p:attrName>style.rotation</p:attrName>
                                        </p:attrNameLst>
                                      </p:cBhvr>
                                      <p:tavLst>
                                        <p:tav tm="0">
                                          <p:val>
                                            <p:fltVal val="360"/>
                                          </p:val>
                                        </p:tav>
                                        <p:tav tm="100000">
                                          <p:val>
                                            <p:fltVal val="0"/>
                                          </p:val>
                                        </p:tav>
                                      </p:tavLst>
                                    </p:anim>
                                    <p:animEffect transition="in" filter="fade">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iterate type="lt">
                                    <p:tmPct val="10000"/>
                                  </p:iterate>
                                  <p:childTnLst>
                                    <p:set>
                                      <p:cBhvr>
                                        <p:cTn id="14" dur="1" fill="hold">
                                          <p:stCondLst>
                                            <p:cond delay="0"/>
                                          </p:stCondLst>
                                        </p:cTn>
                                        <p:tgtEl>
                                          <p:spTgt spid="5124">
                                            <p:txEl>
                                              <p:pRg st="0" end="0"/>
                                            </p:txEl>
                                          </p:spTgt>
                                        </p:tgtEl>
                                        <p:attrNameLst>
                                          <p:attrName>style.visibility</p:attrName>
                                        </p:attrNameLst>
                                      </p:cBhvr>
                                      <p:to>
                                        <p:strVal val="visible"/>
                                      </p:to>
                                    </p:set>
                                    <p:anim calcmode="lin" valueType="num">
                                      <p:cBhvr>
                                        <p:cTn id="15" dur="500" fill="hold"/>
                                        <p:tgtEl>
                                          <p:spTgt spid="512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5124">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5124">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512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iterate type="lt">
                                    <p:tmPct val="10000"/>
                                  </p:iterate>
                                  <p:childTnLst>
                                    <p:set>
                                      <p:cBhvr>
                                        <p:cTn id="22" dur="1" fill="hold">
                                          <p:stCondLst>
                                            <p:cond delay="0"/>
                                          </p:stCondLst>
                                        </p:cTn>
                                        <p:tgtEl>
                                          <p:spTgt spid="5124">
                                            <p:txEl>
                                              <p:pRg st="1" end="1"/>
                                            </p:txEl>
                                          </p:spTgt>
                                        </p:tgtEl>
                                        <p:attrNameLst>
                                          <p:attrName>style.visibility</p:attrName>
                                        </p:attrNameLst>
                                      </p:cBhvr>
                                      <p:to>
                                        <p:strVal val="visible"/>
                                      </p:to>
                                    </p:set>
                                    <p:anim calcmode="lin" valueType="num">
                                      <p:cBhvr>
                                        <p:cTn id="23" dur="500" fill="hold"/>
                                        <p:tgtEl>
                                          <p:spTgt spid="5124">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5124">
                                            <p:txEl>
                                              <p:pRg st="1" end="1"/>
                                            </p:txEl>
                                          </p:spTgt>
                                        </p:tgtEl>
                                        <p:attrNameLst>
                                          <p:attrName>ppt_h</p:attrName>
                                        </p:attrNameLst>
                                      </p:cBhvr>
                                      <p:tavLst>
                                        <p:tav tm="0">
                                          <p:val>
                                            <p:fltVal val="0"/>
                                          </p:val>
                                        </p:tav>
                                        <p:tav tm="100000">
                                          <p:val>
                                            <p:strVal val="#ppt_h"/>
                                          </p:val>
                                        </p:tav>
                                      </p:tavLst>
                                    </p:anim>
                                    <p:anim calcmode="lin" valueType="num">
                                      <p:cBhvr>
                                        <p:cTn id="25" dur="500" fill="hold"/>
                                        <p:tgtEl>
                                          <p:spTgt spid="5124">
                                            <p:txEl>
                                              <p:pRg st="1" end="1"/>
                                            </p:txEl>
                                          </p:spTgt>
                                        </p:tgtEl>
                                        <p:attrNameLst>
                                          <p:attrName>style.rotation</p:attrName>
                                        </p:attrNameLst>
                                      </p:cBhvr>
                                      <p:tavLst>
                                        <p:tav tm="0">
                                          <p:val>
                                            <p:fltVal val="360"/>
                                          </p:val>
                                        </p:tav>
                                        <p:tav tm="100000">
                                          <p:val>
                                            <p:fltVal val="0"/>
                                          </p:val>
                                        </p:tav>
                                      </p:tavLst>
                                    </p:anim>
                                    <p:animEffect transition="in" filter="fade">
                                      <p:cBhvr>
                                        <p:cTn id="26" dur="500"/>
                                        <p:tgtEl>
                                          <p:spTgt spid="512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iterate type="lt">
                                    <p:tmPct val="10000"/>
                                  </p:iterate>
                                  <p:childTnLst>
                                    <p:set>
                                      <p:cBhvr>
                                        <p:cTn id="30" dur="1" fill="hold">
                                          <p:stCondLst>
                                            <p:cond delay="0"/>
                                          </p:stCondLst>
                                        </p:cTn>
                                        <p:tgtEl>
                                          <p:spTgt spid="5124">
                                            <p:txEl>
                                              <p:pRg st="2" end="2"/>
                                            </p:txEl>
                                          </p:spTgt>
                                        </p:tgtEl>
                                        <p:attrNameLst>
                                          <p:attrName>style.visibility</p:attrName>
                                        </p:attrNameLst>
                                      </p:cBhvr>
                                      <p:to>
                                        <p:strVal val="visible"/>
                                      </p:to>
                                    </p:set>
                                    <p:anim calcmode="lin" valueType="num">
                                      <p:cBhvr>
                                        <p:cTn id="31" dur="500" fill="hold"/>
                                        <p:tgtEl>
                                          <p:spTgt spid="5124">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5124">
                                            <p:txEl>
                                              <p:pRg st="2" end="2"/>
                                            </p:txEl>
                                          </p:spTgt>
                                        </p:tgtEl>
                                        <p:attrNameLst>
                                          <p:attrName>ppt_h</p:attrName>
                                        </p:attrNameLst>
                                      </p:cBhvr>
                                      <p:tavLst>
                                        <p:tav tm="0">
                                          <p:val>
                                            <p:fltVal val="0"/>
                                          </p:val>
                                        </p:tav>
                                        <p:tav tm="100000">
                                          <p:val>
                                            <p:strVal val="#ppt_h"/>
                                          </p:val>
                                        </p:tav>
                                      </p:tavLst>
                                    </p:anim>
                                    <p:anim calcmode="lin" valueType="num">
                                      <p:cBhvr>
                                        <p:cTn id="33" dur="500" fill="hold"/>
                                        <p:tgtEl>
                                          <p:spTgt spid="5124">
                                            <p:txEl>
                                              <p:pRg st="2" end="2"/>
                                            </p:txEl>
                                          </p:spTgt>
                                        </p:tgtEl>
                                        <p:attrNameLst>
                                          <p:attrName>style.rotation</p:attrName>
                                        </p:attrNameLst>
                                      </p:cBhvr>
                                      <p:tavLst>
                                        <p:tav tm="0">
                                          <p:val>
                                            <p:fltVal val="360"/>
                                          </p:val>
                                        </p:tav>
                                        <p:tav tm="100000">
                                          <p:val>
                                            <p:fltVal val="0"/>
                                          </p:val>
                                        </p:tav>
                                      </p:tavLst>
                                    </p:anim>
                                    <p:animEffect transition="in" filter="fade">
                                      <p:cBhvr>
                                        <p:cTn id="34" dur="500"/>
                                        <p:tgtEl>
                                          <p:spTgt spid="512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grpId="0" nodeType="clickEffect">
                                  <p:stCondLst>
                                    <p:cond delay="0"/>
                                  </p:stCondLst>
                                  <p:iterate type="lt">
                                    <p:tmPct val="10000"/>
                                  </p:iterate>
                                  <p:childTnLst>
                                    <p:set>
                                      <p:cBhvr>
                                        <p:cTn id="38" dur="1" fill="hold">
                                          <p:stCondLst>
                                            <p:cond delay="0"/>
                                          </p:stCondLst>
                                        </p:cTn>
                                        <p:tgtEl>
                                          <p:spTgt spid="5124">
                                            <p:txEl>
                                              <p:pRg st="3" end="3"/>
                                            </p:txEl>
                                          </p:spTgt>
                                        </p:tgtEl>
                                        <p:attrNameLst>
                                          <p:attrName>style.visibility</p:attrName>
                                        </p:attrNameLst>
                                      </p:cBhvr>
                                      <p:to>
                                        <p:strVal val="visible"/>
                                      </p:to>
                                    </p:set>
                                    <p:anim calcmode="lin" valueType="num">
                                      <p:cBhvr>
                                        <p:cTn id="39" dur="500" fill="hold"/>
                                        <p:tgtEl>
                                          <p:spTgt spid="5124">
                                            <p:txEl>
                                              <p:pRg st="3" end="3"/>
                                            </p:txEl>
                                          </p:spTgt>
                                        </p:tgtEl>
                                        <p:attrNameLst>
                                          <p:attrName>ppt_w</p:attrName>
                                        </p:attrNameLst>
                                      </p:cBhvr>
                                      <p:tavLst>
                                        <p:tav tm="0">
                                          <p:val>
                                            <p:fltVal val="0"/>
                                          </p:val>
                                        </p:tav>
                                        <p:tav tm="100000">
                                          <p:val>
                                            <p:strVal val="#ppt_w"/>
                                          </p:val>
                                        </p:tav>
                                      </p:tavLst>
                                    </p:anim>
                                    <p:anim calcmode="lin" valueType="num">
                                      <p:cBhvr>
                                        <p:cTn id="40" dur="500" fill="hold"/>
                                        <p:tgtEl>
                                          <p:spTgt spid="5124">
                                            <p:txEl>
                                              <p:pRg st="3" end="3"/>
                                            </p:txEl>
                                          </p:spTgt>
                                        </p:tgtEl>
                                        <p:attrNameLst>
                                          <p:attrName>ppt_h</p:attrName>
                                        </p:attrNameLst>
                                      </p:cBhvr>
                                      <p:tavLst>
                                        <p:tav tm="0">
                                          <p:val>
                                            <p:fltVal val="0"/>
                                          </p:val>
                                        </p:tav>
                                        <p:tav tm="100000">
                                          <p:val>
                                            <p:strVal val="#ppt_h"/>
                                          </p:val>
                                        </p:tav>
                                      </p:tavLst>
                                    </p:anim>
                                    <p:anim calcmode="lin" valueType="num">
                                      <p:cBhvr>
                                        <p:cTn id="41" dur="500" fill="hold"/>
                                        <p:tgtEl>
                                          <p:spTgt spid="5124">
                                            <p:txEl>
                                              <p:pRg st="3" end="3"/>
                                            </p:txEl>
                                          </p:spTgt>
                                        </p:tgtEl>
                                        <p:attrNameLst>
                                          <p:attrName>style.rotation</p:attrName>
                                        </p:attrNameLst>
                                      </p:cBhvr>
                                      <p:tavLst>
                                        <p:tav tm="0">
                                          <p:val>
                                            <p:fltVal val="360"/>
                                          </p:val>
                                        </p:tav>
                                        <p:tav tm="100000">
                                          <p:val>
                                            <p:fltVal val="0"/>
                                          </p:val>
                                        </p:tav>
                                      </p:tavLst>
                                    </p:anim>
                                    <p:animEffect transition="in" filter="fade">
                                      <p:cBhvr>
                                        <p:cTn id="42" dur="500"/>
                                        <p:tgtEl>
                                          <p:spTgt spid="512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iterate type="lt">
                                    <p:tmPct val="10000"/>
                                  </p:iterate>
                                  <p:childTnLst>
                                    <p:set>
                                      <p:cBhvr>
                                        <p:cTn id="46" dur="1" fill="hold">
                                          <p:stCondLst>
                                            <p:cond delay="0"/>
                                          </p:stCondLst>
                                        </p:cTn>
                                        <p:tgtEl>
                                          <p:spTgt spid="5124">
                                            <p:txEl>
                                              <p:pRg st="4" end="4"/>
                                            </p:txEl>
                                          </p:spTgt>
                                        </p:tgtEl>
                                        <p:attrNameLst>
                                          <p:attrName>style.visibility</p:attrName>
                                        </p:attrNameLst>
                                      </p:cBhvr>
                                      <p:to>
                                        <p:strVal val="visible"/>
                                      </p:to>
                                    </p:set>
                                    <p:anim calcmode="lin" valueType="num">
                                      <p:cBhvr>
                                        <p:cTn id="47" dur="500" fill="hold"/>
                                        <p:tgtEl>
                                          <p:spTgt spid="5124">
                                            <p:txEl>
                                              <p:pRg st="4" end="4"/>
                                            </p:txEl>
                                          </p:spTgt>
                                        </p:tgtEl>
                                        <p:attrNameLst>
                                          <p:attrName>ppt_w</p:attrName>
                                        </p:attrNameLst>
                                      </p:cBhvr>
                                      <p:tavLst>
                                        <p:tav tm="0">
                                          <p:val>
                                            <p:fltVal val="0"/>
                                          </p:val>
                                        </p:tav>
                                        <p:tav tm="100000">
                                          <p:val>
                                            <p:strVal val="#ppt_w"/>
                                          </p:val>
                                        </p:tav>
                                      </p:tavLst>
                                    </p:anim>
                                    <p:anim calcmode="lin" valueType="num">
                                      <p:cBhvr>
                                        <p:cTn id="48" dur="500" fill="hold"/>
                                        <p:tgtEl>
                                          <p:spTgt spid="5124">
                                            <p:txEl>
                                              <p:pRg st="4" end="4"/>
                                            </p:txEl>
                                          </p:spTgt>
                                        </p:tgtEl>
                                        <p:attrNameLst>
                                          <p:attrName>ppt_h</p:attrName>
                                        </p:attrNameLst>
                                      </p:cBhvr>
                                      <p:tavLst>
                                        <p:tav tm="0">
                                          <p:val>
                                            <p:fltVal val="0"/>
                                          </p:val>
                                        </p:tav>
                                        <p:tav tm="100000">
                                          <p:val>
                                            <p:strVal val="#ppt_h"/>
                                          </p:val>
                                        </p:tav>
                                      </p:tavLst>
                                    </p:anim>
                                    <p:anim calcmode="lin" valueType="num">
                                      <p:cBhvr>
                                        <p:cTn id="49" dur="500" fill="hold"/>
                                        <p:tgtEl>
                                          <p:spTgt spid="5124">
                                            <p:txEl>
                                              <p:pRg st="4" end="4"/>
                                            </p:txEl>
                                          </p:spTgt>
                                        </p:tgtEl>
                                        <p:attrNameLst>
                                          <p:attrName>style.rotation</p:attrName>
                                        </p:attrNameLst>
                                      </p:cBhvr>
                                      <p:tavLst>
                                        <p:tav tm="0">
                                          <p:val>
                                            <p:fltVal val="360"/>
                                          </p:val>
                                        </p:tav>
                                        <p:tav tm="100000">
                                          <p:val>
                                            <p:fltVal val="0"/>
                                          </p:val>
                                        </p:tav>
                                      </p:tavLst>
                                    </p:anim>
                                    <p:animEffect transition="in" filter="fade">
                                      <p:cBhvr>
                                        <p:cTn id="50" dur="500"/>
                                        <p:tgtEl>
                                          <p:spTgt spid="5124">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grpId="0" nodeType="clickEffect">
                                  <p:stCondLst>
                                    <p:cond delay="0"/>
                                  </p:stCondLst>
                                  <p:iterate type="lt">
                                    <p:tmPct val="10000"/>
                                  </p:iterate>
                                  <p:childTnLst>
                                    <p:set>
                                      <p:cBhvr>
                                        <p:cTn id="54" dur="1" fill="hold">
                                          <p:stCondLst>
                                            <p:cond delay="0"/>
                                          </p:stCondLst>
                                        </p:cTn>
                                        <p:tgtEl>
                                          <p:spTgt spid="5124">
                                            <p:txEl>
                                              <p:pRg st="5" end="5"/>
                                            </p:txEl>
                                          </p:spTgt>
                                        </p:tgtEl>
                                        <p:attrNameLst>
                                          <p:attrName>style.visibility</p:attrName>
                                        </p:attrNameLst>
                                      </p:cBhvr>
                                      <p:to>
                                        <p:strVal val="visible"/>
                                      </p:to>
                                    </p:set>
                                    <p:anim calcmode="lin" valueType="num">
                                      <p:cBhvr>
                                        <p:cTn id="55" dur="500" fill="hold"/>
                                        <p:tgtEl>
                                          <p:spTgt spid="5124">
                                            <p:txEl>
                                              <p:pRg st="5" end="5"/>
                                            </p:txEl>
                                          </p:spTgt>
                                        </p:tgtEl>
                                        <p:attrNameLst>
                                          <p:attrName>ppt_w</p:attrName>
                                        </p:attrNameLst>
                                      </p:cBhvr>
                                      <p:tavLst>
                                        <p:tav tm="0">
                                          <p:val>
                                            <p:fltVal val="0"/>
                                          </p:val>
                                        </p:tav>
                                        <p:tav tm="100000">
                                          <p:val>
                                            <p:strVal val="#ppt_w"/>
                                          </p:val>
                                        </p:tav>
                                      </p:tavLst>
                                    </p:anim>
                                    <p:anim calcmode="lin" valueType="num">
                                      <p:cBhvr>
                                        <p:cTn id="56" dur="500" fill="hold"/>
                                        <p:tgtEl>
                                          <p:spTgt spid="5124">
                                            <p:txEl>
                                              <p:pRg st="5" end="5"/>
                                            </p:txEl>
                                          </p:spTgt>
                                        </p:tgtEl>
                                        <p:attrNameLst>
                                          <p:attrName>ppt_h</p:attrName>
                                        </p:attrNameLst>
                                      </p:cBhvr>
                                      <p:tavLst>
                                        <p:tav tm="0">
                                          <p:val>
                                            <p:fltVal val="0"/>
                                          </p:val>
                                        </p:tav>
                                        <p:tav tm="100000">
                                          <p:val>
                                            <p:strVal val="#ppt_h"/>
                                          </p:val>
                                        </p:tav>
                                      </p:tavLst>
                                    </p:anim>
                                    <p:anim calcmode="lin" valueType="num">
                                      <p:cBhvr>
                                        <p:cTn id="57" dur="500" fill="hold"/>
                                        <p:tgtEl>
                                          <p:spTgt spid="5124">
                                            <p:txEl>
                                              <p:pRg st="5" end="5"/>
                                            </p:txEl>
                                          </p:spTgt>
                                        </p:tgtEl>
                                        <p:attrNameLst>
                                          <p:attrName>style.rotation</p:attrName>
                                        </p:attrNameLst>
                                      </p:cBhvr>
                                      <p:tavLst>
                                        <p:tav tm="0">
                                          <p:val>
                                            <p:fltVal val="360"/>
                                          </p:val>
                                        </p:tav>
                                        <p:tav tm="100000">
                                          <p:val>
                                            <p:fltVal val="0"/>
                                          </p:val>
                                        </p:tav>
                                      </p:tavLst>
                                    </p:anim>
                                    <p:animEffect transition="in" filter="fade">
                                      <p:cBhvr>
                                        <p:cTn id="58" dur="500"/>
                                        <p:tgtEl>
                                          <p:spTgt spid="5124">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grpId="0" nodeType="clickEffect">
                                  <p:stCondLst>
                                    <p:cond delay="0"/>
                                  </p:stCondLst>
                                  <p:iterate type="lt">
                                    <p:tmPct val="10000"/>
                                  </p:iterate>
                                  <p:childTnLst>
                                    <p:set>
                                      <p:cBhvr>
                                        <p:cTn id="62" dur="1" fill="hold">
                                          <p:stCondLst>
                                            <p:cond delay="0"/>
                                          </p:stCondLst>
                                        </p:cTn>
                                        <p:tgtEl>
                                          <p:spTgt spid="5124">
                                            <p:txEl>
                                              <p:pRg st="6" end="6"/>
                                            </p:txEl>
                                          </p:spTgt>
                                        </p:tgtEl>
                                        <p:attrNameLst>
                                          <p:attrName>style.visibility</p:attrName>
                                        </p:attrNameLst>
                                      </p:cBhvr>
                                      <p:to>
                                        <p:strVal val="visible"/>
                                      </p:to>
                                    </p:set>
                                    <p:anim calcmode="lin" valueType="num">
                                      <p:cBhvr>
                                        <p:cTn id="63" dur="500" fill="hold"/>
                                        <p:tgtEl>
                                          <p:spTgt spid="5124">
                                            <p:txEl>
                                              <p:pRg st="6" end="6"/>
                                            </p:txEl>
                                          </p:spTgt>
                                        </p:tgtEl>
                                        <p:attrNameLst>
                                          <p:attrName>ppt_w</p:attrName>
                                        </p:attrNameLst>
                                      </p:cBhvr>
                                      <p:tavLst>
                                        <p:tav tm="0">
                                          <p:val>
                                            <p:fltVal val="0"/>
                                          </p:val>
                                        </p:tav>
                                        <p:tav tm="100000">
                                          <p:val>
                                            <p:strVal val="#ppt_w"/>
                                          </p:val>
                                        </p:tav>
                                      </p:tavLst>
                                    </p:anim>
                                    <p:anim calcmode="lin" valueType="num">
                                      <p:cBhvr>
                                        <p:cTn id="64" dur="500" fill="hold"/>
                                        <p:tgtEl>
                                          <p:spTgt spid="5124">
                                            <p:txEl>
                                              <p:pRg st="6" end="6"/>
                                            </p:txEl>
                                          </p:spTgt>
                                        </p:tgtEl>
                                        <p:attrNameLst>
                                          <p:attrName>ppt_h</p:attrName>
                                        </p:attrNameLst>
                                      </p:cBhvr>
                                      <p:tavLst>
                                        <p:tav tm="0">
                                          <p:val>
                                            <p:fltVal val="0"/>
                                          </p:val>
                                        </p:tav>
                                        <p:tav tm="100000">
                                          <p:val>
                                            <p:strVal val="#ppt_h"/>
                                          </p:val>
                                        </p:tav>
                                      </p:tavLst>
                                    </p:anim>
                                    <p:anim calcmode="lin" valueType="num">
                                      <p:cBhvr>
                                        <p:cTn id="65" dur="500" fill="hold"/>
                                        <p:tgtEl>
                                          <p:spTgt spid="5124">
                                            <p:txEl>
                                              <p:pRg st="6" end="6"/>
                                            </p:txEl>
                                          </p:spTgt>
                                        </p:tgtEl>
                                        <p:attrNameLst>
                                          <p:attrName>style.rotation</p:attrName>
                                        </p:attrNameLst>
                                      </p:cBhvr>
                                      <p:tavLst>
                                        <p:tav tm="0">
                                          <p:val>
                                            <p:fltVal val="360"/>
                                          </p:val>
                                        </p:tav>
                                        <p:tav tm="100000">
                                          <p:val>
                                            <p:fltVal val="0"/>
                                          </p:val>
                                        </p:tav>
                                      </p:tavLst>
                                    </p:anim>
                                    <p:animEffect transition="in" filter="fade">
                                      <p:cBhvr>
                                        <p:cTn id="66" dur="500"/>
                                        <p:tgtEl>
                                          <p:spTgt spid="5124">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iterate type="lt">
                                    <p:tmPct val="10000"/>
                                  </p:iterate>
                                  <p:childTnLst>
                                    <p:set>
                                      <p:cBhvr>
                                        <p:cTn id="70" dur="1" fill="hold">
                                          <p:stCondLst>
                                            <p:cond delay="0"/>
                                          </p:stCondLst>
                                        </p:cTn>
                                        <p:tgtEl>
                                          <p:spTgt spid="5125">
                                            <p:txEl>
                                              <p:pRg st="0" end="0"/>
                                            </p:txEl>
                                          </p:spTgt>
                                        </p:tgtEl>
                                        <p:attrNameLst>
                                          <p:attrName>style.visibility</p:attrName>
                                        </p:attrNameLst>
                                      </p:cBhvr>
                                      <p:to>
                                        <p:strVal val="visible"/>
                                      </p:to>
                                    </p:set>
                                    <p:anim calcmode="lin" valueType="num">
                                      <p:cBhvr>
                                        <p:cTn id="71" dur="500" fill="hold"/>
                                        <p:tgtEl>
                                          <p:spTgt spid="5125">
                                            <p:txEl>
                                              <p:pRg st="0" end="0"/>
                                            </p:txEl>
                                          </p:spTgt>
                                        </p:tgtEl>
                                        <p:attrNameLst>
                                          <p:attrName>ppt_w</p:attrName>
                                        </p:attrNameLst>
                                      </p:cBhvr>
                                      <p:tavLst>
                                        <p:tav tm="0">
                                          <p:val>
                                            <p:fltVal val="0"/>
                                          </p:val>
                                        </p:tav>
                                        <p:tav tm="100000">
                                          <p:val>
                                            <p:strVal val="#ppt_w"/>
                                          </p:val>
                                        </p:tav>
                                      </p:tavLst>
                                    </p:anim>
                                    <p:anim calcmode="lin" valueType="num">
                                      <p:cBhvr>
                                        <p:cTn id="72" dur="500" fill="hold"/>
                                        <p:tgtEl>
                                          <p:spTgt spid="5125">
                                            <p:txEl>
                                              <p:pRg st="0" end="0"/>
                                            </p:txEl>
                                          </p:spTgt>
                                        </p:tgtEl>
                                        <p:attrNameLst>
                                          <p:attrName>ppt_h</p:attrName>
                                        </p:attrNameLst>
                                      </p:cBhvr>
                                      <p:tavLst>
                                        <p:tav tm="0">
                                          <p:val>
                                            <p:fltVal val="0"/>
                                          </p:val>
                                        </p:tav>
                                        <p:tav tm="100000">
                                          <p:val>
                                            <p:strVal val="#ppt_h"/>
                                          </p:val>
                                        </p:tav>
                                      </p:tavLst>
                                    </p:anim>
                                    <p:anim calcmode="lin" valueType="num">
                                      <p:cBhvr>
                                        <p:cTn id="73" dur="500" fill="hold"/>
                                        <p:tgtEl>
                                          <p:spTgt spid="5125">
                                            <p:txEl>
                                              <p:pRg st="0" end="0"/>
                                            </p:txEl>
                                          </p:spTgt>
                                        </p:tgtEl>
                                        <p:attrNameLst>
                                          <p:attrName>style.rotation</p:attrName>
                                        </p:attrNameLst>
                                      </p:cBhvr>
                                      <p:tavLst>
                                        <p:tav tm="0">
                                          <p:val>
                                            <p:fltVal val="360"/>
                                          </p:val>
                                        </p:tav>
                                        <p:tav tm="100000">
                                          <p:val>
                                            <p:fltVal val="0"/>
                                          </p:val>
                                        </p:tav>
                                      </p:tavLst>
                                    </p:anim>
                                    <p:animEffect transition="in" filter="fade">
                                      <p:cBhvr>
                                        <p:cTn id="74" dur="500"/>
                                        <p:tgtEl>
                                          <p:spTgt spid="5125">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49" presetClass="entr" presetSubtype="0" decel="100000" fill="hold" grpId="0" nodeType="clickEffect">
                                  <p:stCondLst>
                                    <p:cond delay="0"/>
                                  </p:stCondLst>
                                  <p:iterate type="lt">
                                    <p:tmPct val="10000"/>
                                  </p:iterate>
                                  <p:childTnLst>
                                    <p:set>
                                      <p:cBhvr>
                                        <p:cTn id="78" dur="1" fill="hold">
                                          <p:stCondLst>
                                            <p:cond delay="0"/>
                                          </p:stCondLst>
                                        </p:cTn>
                                        <p:tgtEl>
                                          <p:spTgt spid="5125">
                                            <p:txEl>
                                              <p:pRg st="1" end="1"/>
                                            </p:txEl>
                                          </p:spTgt>
                                        </p:tgtEl>
                                        <p:attrNameLst>
                                          <p:attrName>style.visibility</p:attrName>
                                        </p:attrNameLst>
                                      </p:cBhvr>
                                      <p:to>
                                        <p:strVal val="visible"/>
                                      </p:to>
                                    </p:set>
                                    <p:anim calcmode="lin" valueType="num">
                                      <p:cBhvr>
                                        <p:cTn id="79" dur="500" fill="hold"/>
                                        <p:tgtEl>
                                          <p:spTgt spid="5125">
                                            <p:txEl>
                                              <p:pRg st="1" end="1"/>
                                            </p:txEl>
                                          </p:spTgt>
                                        </p:tgtEl>
                                        <p:attrNameLst>
                                          <p:attrName>ppt_w</p:attrName>
                                        </p:attrNameLst>
                                      </p:cBhvr>
                                      <p:tavLst>
                                        <p:tav tm="0">
                                          <p:val>
                                            <p:fltVal val="0"/>
                                          </p:val>
                                        </p:tav>
                                        <p:tav tm="100000">
                                          <p:val>
                                            <p:strVal val="#ppt_w"/>
                                          </p:val>
                                        </p:tav>
                                      </p:tavLst>
                                    </p:anim>
                                    <p:anim calcmode="lin" valueType="num">
                                      <p:cBhvr>
                                        <p:cTn id="80" dur="500" fill="hold"/>
                                        <p:tgtEl>
                                          <p:spTgt spid="5125">
                                            <p:txEl>
                                              <p:pRg st="1" end="1"/>
                                            </p:txEl>
                                          </p:spTgt>
                                        </p:tgtEl>
                                        <p:attrNameLst>
                                          <p:attrName>ppt_h</p:attrName>
                                        </p:attrNameLst>
                                      </p:cBhvr>
                                      <p:tavLst>
                                        <p:tav tm="0">
                                          <p:val>
                                            <p:fltVal val="0"/>
                                          </p:val>
                                        </p:tav>
                                        <p:tav tm="100000">
                                          <p:val>
                                            <p:strVal val="#ppt_h"/>
                                          </p:val>
                                        </p:tav>
                                      </p:tavLst>
                                    </p:anim>
                                    <p:anim calcmode="lin" valueType="num">
                                      <p:cBhvr>
                                        <p:cTn id="81" dur="500" fill="hold"/>
                                        <p:tgtEl>
                                          <p:spTgt spid="5125">
                                            <p:txEl>
                                              <p:pRg st="1" end="1"/>
                                            </p:txEl>
                                          </p:spTgt>
                                        </p:tgtEl>
                                        <p:attrNameLst>
                                          <p:attrName>style.rotation</p:attrName>
                                        </p:attrNameLst>
                                      </p:cBhvr>
                                      <p:tavLst>
                                        <p:tav tm="0">
                                          <p:val>
                                            <p:fltVal val="360"/>
                                          </p:val>
                                        </p:tav>
                                        <p:tav tm="100000">
                                          <p:val>
                                            <p:fltVal val="0"/>
                                          </p:val>
                                        </p:tav>
                                      </p:tavLst>
                                    </p:anim>
                                    <p:animEffect transition="in" filter="fade">
                                      <p:cBhvr>
                                        <p:cTn id="82" dur="500"/>
                                        <p:tgtEl>
                                          <p:spTgt spid="5125">
                                            <p:txEl>
                                              <p:pRg st="1" end="1"/>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49" presetClass="entr" presetSubtype="0" decel="100000" fill="hold" grpId="0" nodeType="clickEffect">
                                  <p:stCondLst>
                                    <p:cond delay="0"/>
                                  </p:stCondLst>
                                  <p:iterate type="lt">
                                    <p:tmPct val="10000"/>
                                  </p:iterate>
                                  <p:childTnLst>
                                    <p:set>
                                      <p:cBhvr>
                                        <p:cTn id="86" dur="1" fill="hold">
                                          <p:stCondLst>
                                            <p:cond delay="0"/>
                                          </p:stCondLst>
                                        </p:cTn>
                                        <p:tgtEl>
                                          <p:spTgt spid="5125">
                                            <p:txEl>
                                              <p:pRg st="2" end="2"/>
                                            </p:txEl>
                                          </p:spTgt>
                                        </p:tgtEl>
                                        <p:attrNameLst>
                                          <p:attrName>style.visibility</p:attrName>
                                        </p:attrNameLst>
                                      </p:cBhvr>
                                      <p:to>
                                        <p:strVal val="visible"/>
                                      </p:to>
                                    </p:set>
                                    <p:anim calcmode="lin" valueType="num">
                                      <p:cBhvr>
                                        <p:cTn id="87" dur="500" fill="hold"/>
                                        <p:tgtEl>
                                          <p:spTgt spid="5125">
                                            <p:txEl>
                                              <p:pRg st="2" end="2"/>
                                            </p:txEl>
                                          </p:spTgt>
                                        </p:tgtEl>
                                        <p:attrNameLst>
                                          <p:attrName>ppt_w</p:attrName>
                                        </p:attrNameLst>
                                      </p:cBhvr>
                                      <p:tavLst>
                                        <p:tav tm="0">
                                          <p:val>
                                            <p:fltVal val="0"/>
                                          </p:val>
                                        </p:tav>
                                        <p:tav tm="100000">
                                          <p:val>
                                            <p:strVal val="#ppt_w"/>
                                          </p:val>
                                        </p:tav>
                                      </p:tavLst>
                                    </p:anim>
                                    <p:anim calcmode="lin" valueType="num">
                                      <p:cBhvr>
                                        <p:cTn id="88" dur="500" fill="hold"/>
                                        <p:tgtEl>
                                          <p:spTgt spid="5125">
                                            <p:txEl>
                                              <p:pRg st="2" end="2"/>
                                            </p:txEl>
                                          </p:spTgt>
                                        </p:tgtEl>
                                        <p:attrNameLst>
                                          <p:attrName>ppt_h</p:attrName>
                                        </p:attrNameLst>
                                      </p:cBhvr>
                                      <p:tavLst>
                                        <p:tav tm="0">
                                          <p:val>
                                            <p:fltVal val="0"/>
                                          </p:val>
                                        </p:tav>
                                        <p:tav tm="100000">
                                          <p:val>
                                            <p:strVal val="#ppt_h"/>
                                          </p:val>
                                        </p:tav>
                                      </p:tavLst>
                                    </p:anim>
                                    <p:anim calcmode="lin" valueType="num">
                                      <p:cBhvr>
                                        <p:cTn id="89" dur="500" fill="hold"/>
                                        <p:tgtEl>
                                          <p:spTgt spid="5125">
                                            <p:txEl>
                                              <p:pRg st="2" end="2"/>
                                            </p:txEl>
                                          </p:spTgt>
                                        </p:tgtEl>
                                        <p:attrNameLst>
                                          <p:attrName>style.rotation</p:attrName>
                                        </p:attrNameLst>
                                      </p:cBhvr>
                                      <p:tavLst>
                                        <p:tav tm="0">
                                          <p:val>
                                            <p:fltVal val="360"/>
                                          </p:val>
                                        </p:tav>
                                        <p:tav tm="100000">
                                          <p:val>
                                            <p:fltVal val="0"/>
                                          </p:val>
                                        </p:tav>
                                      </p:tavLst>
                                    </p:anim>
                                    <p:animEffect transition="in" filter="fade">
                                      <p:cBhvr>
                                        <p:cTn id="90" dur="500"/>
                                        <p:tgtEl>
                                          <p:spTgt spid="5125">
                                            <p:txEl>
                                              <p:pRg st="2" end="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49" presetClass="entr" presetSubtype="0" decel="100000" fill="hold" grpId="0" nodeType="clickEffect">
                                  <p:stCondLst>
                                    <p:cond delay="0"/>
                                  </p:stCondLst>
                                  <p:iterate type="lt">
                                    <p:tmPct val="10000"/>
                                  </p:iterate>
                                  <p:childTnLst>
                                    <p:set>
                                      <p:cBhvr>
                                        <p:cTn id="94" dur="1" fill="hold">
                                          <p:stCondLst>
                                            <p:cond delay="0"/>
                                          </p:stCondLst>
                                        </p:cTn>
                                        <p:tgtEl>
                                          <p:spTgt spid="5125">
                                            <p:txEl>
                                              <p:pRg st="3" end="3"/>
                                            </p:txEl>
                                          </p:spTgt>
                                        </p:tgtEl>
                                        <p:attrNameLst>
                                          <p:attrName>style.visibility</p:attrName>
                                        </p:attrNameLst>
                                      </p:cBhvr>
                                      <p:to>
                                        <p:strVal val="visible"/>
                                      </p:to>
                                    </p:set>
                                    <p:anim calcmode="lin" valueType="num">
                                      <p:cBhvr>
                                        <p:cTn id="95" dur="500" fill="hold"/>
                                        <p:tgtEl>
                                          <p:spTgt spid="5125">
                                            <p:txEl>
                                              <p:pRg st="3" end="3"/>
                                            </p:txEl>
                                          </p:spTgt>
                                        </p:tgtEl>
                                        <p:attrNameLst>
                                          <p:attrName>ppt_w</p:attrName>
                                        </p:attrNameLst>
                                      </p:cBhvr>
                                      <p:tavLst>
                                        <p:tav tm="0">
                                          <p:val>
                                            <p:fltVal val="0"/>
                                          </p:val>
                                        </p:tav>
                                        <p:tav tm="100000">
                                          <p:val>
                                            <p:strVal val="#ppt_w"/>
                                          </p:val>
                                        </p:tav>
                                      </p:tavLst>
                                    </p:anim>
                                    <p:anim calcmode="lin" valueType="num">
                                      <p:cBhvr>
                                        <p:cTn id="96" dur="500" fill="hold"/>
                                        <p:tgtEl>
                                          <p:spTgt spid="5125">
                                            <p:txEl>
                                              <p:pRg st="3" end="3"/>
                                            </p:txEl>
                                          </p:spTgt>
                                        </p:tgtEl>
                                        <p:attrNameLst>
                                          <p:attrName>ppt_h</p:attrName>
                                        </p:attrNameLst>
                                      </p:cBhvr>
                                      <p:tavLst>
                                        <p:tav tm="0">
                                          <p:val>
                                            <p:fltVal val="0"/>
                                          </p:val>
                                        </p:tav>
                                        <p:tav tm="100000">
                                          <p:val>
                                            <p:strVal val="#ppt_h"/>
                                          </p:val>
                                        </p:tav>
                                      </p:tavLst>
                                    </p:anim>
                                    <p:anim calcmode="lin" valueType="num">
                                      <p:cBhvr>
                                        <p:cTn id="97" dur="500" fill="hold"/>
                                        <p:tgtEl>
                                          <p:spTgt spid="5125">
                                            <p:txEl>
                                              <p:pRg st="3" end="3"/>
                                            </p:txEl>
                                          </p:spTgt>
                                        </p:tgtEl>
                                        <p:attrNameLst>
                                          <p:attrName>style.rotation</p:attrName>
                                        </p:attrNameLst>
                                      </p:cBhvr>
                                      <p:tavLst>
                                        <p:tav tm="0">
                                          <p:val>
                                            <p:fltVal val="360"/>
                                          </p:val>
                                        </p:tav>
                                        <p:tav tm="100000">
                                          <p:val>
                                            <p:fltVal val="0"/>
                                          </p:val>
                                        </p:tav>
                                      </p:tavLst>
                                    </p:anim>
                                    <p:animEffect transition="in" filter="fade">
                                      <p:cBhvr>
                                        <p:cTn id="98" dur="500"/>
                                        <p:tgtEl>
                                          <p:spTgt spid="5125">
                                            <p:txEl>
                                              <p:pRg st="3" end="3"/>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49" presetClass="entr" presetSubtype="0" decel="100000" fill="hold" grpId="0" nodeType="clickEffect">
                                  <p:stCondLst>
                                    <p:cond delay="0"/>
                                  </p:stCondLst>
                                  <p:iterate type="lt">
                                    <p:tmPct val="10000"/>
                                  </p:iterate>
                                  <p:childTnLst>
                                    <p:set>
                                      <p:cBhvr>
                                        <p:cTn id="102" dur="1" fill="hold">
                                          <p:stCondLst>
                                            <p:cond delay="0"/>
                                          </p:stCondLst>
                                        </p:cTn>
                                        <p:tgtEl>
                                          <p:spTgt spid="5125">
                                            <p:txEl>
                                              <p:pRg st="4" end="4"/>
                                            </p:txEl>
                                          </p:spTgt>
                                        </p:tgtEl>
                                        <p:attrNameLst>
                                          <p:attrName>style.visibility</p:attrName>
                                        </p:attrNameLst>
                                      </p:cBhvr>
                                      <p:to>
                                        <p:strVal val="visible"/>
                                      </p:to>
                                    </p:set>
                                    <p:anim calcmode="lin" valueType="num">
                                      <p:cBhvr>
                                        <p:cTn id="103" dur="500" fill="hold"/>
                                        <p:tgtEl>
                                          <p:spTgt spid="5125">
                                            <p:txEl>
                                              <p:pRg st="4" end="4"/>
                                            </p:txEl>
                                          </p:spTgt>
                                        </p:tgtEl>
                                        <p:attrNameLst>
                                          <p:attrName>ppt_w</p:attrName>
                                        </p:attrNameLst>
                                      </p:cBhvr>
                                      <p:tavLst>
                                        <p:tav tm="0">
                                          <p:val>
                                            <p:fltVal val="0"/>
                                          </p:val>
                                        </p:tav>
                                        <p:tav tm="100000">
                                          <p:val>
                                            <p:strVal val="#ppt_w"/>
                                          </p:val>
                                        </p:tav>
                                      </p:tavLst>
                                    </p:anim>
                                    <p:anim calcmode="lin" valueType="num">
                                      <p:cBhvr>
                                        <p:cTn id="104" dur="500" fill="hold"/>
                                        <p:tgtEl>
                                          <p:spTgt spid="5125">
                                            <p:txEl>
                                              <p:pRg st="4" end="4"/>
                                            </p:txEl>
                                          </p:spTgt>
                                        </p:tgtEl>
                                        <p:attrNameLst>
                                          <p:attrName>ppt_h</p:attrName>
                                        </p:attrNameLst>
                                      </p:cBhvr>
                                      <p:tavLst>
                                        <p:tav tm="0">
                                          <p:val>
                                            <p:fltVal val="0"/>
                                          </p:val>
                                        </p:tav>
                                        <p:tav tm="100000">
                                          <p:val>
                                            <p:strVal val="#ppt_h"/>
                                          </p:val>
                                        </p:tav>
                                      </p:tavLst>
                                    </p:anim>
                                    <p:anim calcmode="lin" valueType="num">
                                      <p:cBhvr>
                                        <p:cTn id="105" dur="500" fill="hold"/>
                                        <p:tgtEl>
                                          <p:spTgt spid="5125">
                                            <p:txEl>
                                              <p:pRg st="4" end="4"/>
                                            </p:txEl>
                                          </p:spTgt>
                                        </p:tgtEl>
                                        <p:attrNameLst>
                                          <p:attrName>style.rotation</p:attrName>
                                        </p:attrNameLst>
                                      </p:cBhvr>
                                      <p:tavLst>
                                        <p:tav tm="0">
                                          <p:val>
                                            <p:fltVal val="360"/>
                                          </p:val>
                                        </p:tav>
                                        <p:tav tm="100000">
                                          <p:val>
                                            <p:fltVal val="0"/>
                                          </p:val>
                                        </p:tav>
                                      </p:tavLst>
                                    </p:anim>
                                    <p:animEffect transition="in" filter="fade">
                                      <p:cBhvr>
                                        <p:cTn id="106" dur="500"/>
                                        <p:tgtEl>
                                          <p:spTgt spid="5125">
                                            <p:txEl>
                                              <p:pRg st="4" end="4"/>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49" presetClass="entr" presetSubtype="0" decel="100000" fill="hold" grpId="0" nodeType="clickEffect">
                                  <p:stCondLst>
                                    <p:cond delay="0"/>
                                  </p:stCondLst>
                                  <p:iterate type="lt">
                                    <p:tmPct val="10000"/>
                                  </p:iterate>
                                  <p:childTnLst>
                                    <p:set>
                                      <p:cBhvr>
                                        <p:cTn id="110" dur="1" fill="hold">
                                          <p:stCondLst>
                                            <p:cond delay="0"/>
                                          </p:stCondLst>
                                        </p:cTn>
                                        <p:tgtEl>
                                          <p:spTgt spid="5125">
                                            <p:txEl>
                                              <p:pRg st="5" end="5"/>
                                            </p:txEl>
                                          </p:spTgt>
                                        </p:tgtEl>
                                        <p:attrNameLst>
                                          <p:attrName>style.visibility</p:attrName>
                                        </p:attrNameLst>
                                      </p:cBhvr>
                                      <p:to>
                                        <p:strVal val="visible"/>
                                      </p:to>
                                    </p:set>
                                    <p:anim calcmode="lin" valueType="num">
                                      <p:cBhvr>
                                        <p:cTn id="111" dur="500" fill="hold"/>
                                        <p:tgtEl>
                                          <p:spTgt spid="5125">
                                            <p:txEl>
                                              <p:pRg st="5" end="5"/>
                                            </p:txEl>
                                          </p:spTgt>
                                        </p:tgtEl>
                                        <p:attrNameLst>
                                          <p:attrName>ppt_w</p:attrName>
                                        </p:attrNameLst>
                                      </p:cBhvr>
                                      <p:tavLst>
                                        <p:tav tm="0">
                                          <p:val>
                                            <p:fltVal val="0"/>
                                          </p:val>
                                        </p:tav>
                                        <p:tav tm="100000">
                                          <p:val>
                                            <p:strVal val="#ppt_w"/>
                                          </p:val>
                                        </p:tav>
                                      </p:tavLst>
                                    </p:anim>
                                    <p:anim calcmode="lin" valueType="num">
                                      <p:cBhvr>
                                        <p:cTn id="112" dur="500" fill="hold"/>
                                        <p:tgtEl>
                                          <p:spTgt spid="5125">
                                            <p:txEl>
                                              <p:pRg st="5" end="5"/>
                                            </p:txEl>
                                          </p:spTgt>
                                        </p:tgtEl>
                                        <p:attrNameLst>
                                          <p:attrName>ppt_h</p:attrName>
                                        </p:attrNameLst>
                                      </p:cBhvr>
                                      <p:tavLst>
                                        <p:tav tm="0">
                                          <p:val>
                                            <p:fltVal val="0"/>
                                          </p:val>
                                        </p:tav>
                                        <p:tav tm="100000">
                                          <p:val>
                                            <p:strVal val="#ppt_h"/>
                                          </p:val>
                                        </p:tav>
                                      </p:tavLst>
                                    </p:anim>
                                    <p:anim calcmode="lin" valueType="num">
                                      <p:cBhvr>
                                        <p:cTn id="113" dur="500" fill="hold"/>
                                        <p:tgtEl>
                                          <p:spTgt spid="5125">
                                            <p:txEl>
                                              <p:pRg st="5" end="5"/>
                                            </p:txEl>
                                          </p:spTgt>
                                        </p:tgtEl>
                                        <p:attrNameLst>
                                          <p:attrName>style.rotation</p:attrName>
                                        </p:attrNameLst>
                                      </p:cBhvr>
                                      <p:tavLst>
                                        <p:tav tm="0">
                                          <p:val>
                                            <p:fltVal val="360"/>
                                          </p:val>
                                        </p:tav>
                                        <p:tav tm="100000">
                                          <p:val>
                                            <p:fltVal val="0"/>
                                          </p:val>
                                        </p:tav>
                                      </p:tavLst>
                                    </p:anim>
                                    <p:animEffect transition="in" filter="fade">
                                      <p:cBhvr>
                                        <p:cTn id="114" dur="500"/>
                                        <p:tgtEl>
                                          <p:spTgt spid="5125">
                                            <p:txEl>
                                              <p:pRg st="5" end="5"/>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49" presetClass="entr" presetSubtype="0" decel="100000" fill="hold" grpId="0" nodeType="clickEffect">
                                  <p:stCondLst>
                                    <p:cond delay="0"/>
                                  </p:stCondLst>
                                  <p:iterate type="lt">
                                    <p:tmPct val="10000"/>
                                  </p:iterate>
                                  <p:childTnLst>
                                    <p:set>
                                      <p:cBhvr>
                                        <p:cTn id="118" dur="1" fill="hold">
                                          <p:stCondLst>
                                            <p:cond delay="0"/>
                                          </p:stCondLst>
                                        </p:cTn>
                                        <p:tgtEl>
                                          <p:spTgt spid="5125">
                                            <p:txEl>
                                              <p:pRg st="6" end="6"/>
                                            </p:txEl>
                                          </p:spTgt>
                                        </p:tgtEl>
                                        <p:attrNameLst>
                                          <p:attrName>style.visibility</p:attrName>
                                        </p:attrNameLst>
                                      </p:cBhvr>
                                      <p:to>
                                        <p:strVal val="visible"/>
                                      </p:to>
                                    </p:set>
                                    <p:anim calcmode="lin" valueType="num">
                                      <p:cBhvr>
                                        <p:cTn id="119" dur="500" fill="hold"/>
                                        <p:tgtEl>
                                          <p:spTgt spid="5125">
                                            <p:txEl>
                                              <p:pRg st="6" end="6"/>
                                            </p:txEl>
                                          </p:spTgt>
                                        </p:tgtEl>
                                        <p:attrNameLst>
                                          <p:attrName>ppt_w</p:attrName>
                                        </p:attrNameLst>
                                      </p:cBhvr>
                                      <p:tavLst>
                                        <p:tav tm="0">
                                          <p:val>
                                            <p:fltVal val="0"/>
                                          </p:val>
                                        </p:tav>
                                        <p:tav tm="100000">
                                          <p:val>
                                            <p:strVal val="#ppt_w"/>
                                          </p:val>
                                        </p:tav>
                                      </p:tavLst>
                                    </p:anim>
                                    <p:anim calcmode="lin" valueType="num">
                                      <p:cBhvr>
                                        <p:cTn id="120" dur="500" fill="hold"/>
                                        <p:tgtEl>
                                          <p:spTgt spid="5125">
                                            <p:txEl>
                                              <p:pRg st="6" end="6"/>
                                            </p:txEl>
                                          </p:spTgt>
                                        </p:tgtEl>
                                        <p:attrNameLst>
                                          <p:attrName>ppt_h</p:attrName>
                                        </p:attrNameLst>
                                      </p:cBhvr>
                                      <p:tavLst>
                                        <p:tav tm="0">
                                          <p:val>
                                            <p:fltVal val="0"/>
                                          </p:val>
                                        </p:tav>
                                        <p:tav tm="100000">
                                          <p:val>
                                            <p:strVal val="#ppt_h"/>
                                          </p:val>
                                        </p:tav>
                                      </p:tavLst>
                                    </p:anim>
                                    <p:anim calcmode="lin" valueType="num">
                                      <p:cBhvr>
                                        <p:cTn id="121" dur="500" fill="hold"/>
                                        <p:tgtEl>
                                          <p:spTgt spid="5125">
                                            <p:txEl>
                                              <p:pRg st="6" end="6"/>
                                            </p:txEl>
                                          </p:spTgt>
                                        </p:tgtEl>
                                        <p:attrNameLst>
                                          <p:attrName>style.rotation</p:attrName>
                                        </p:attrNameLst>
                                      </p:cBhvr>
                                      <p:tavLst>
                                        <p:tav tm="0">
                                          <p:val>
                                            <p:fltVal val="360"/>
                                          </p:val>
                                        </p:tav>
                                        <p:tav tm="100000">
                                          <p:val>
                                            <p:fltVal val="0"/>
                                          </p:val>
                                        </p:tav>
                                      </p:tavLst>
                                    </p:anim>
                                    <p:animEffect transition="in" filter="fade">
                                      <p:cBhvr>
                                        <p:cTn id="122" dur="500"/>
                                        <p:tgtEl>
                                          <p:spTgt spid="51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4" grpId="0" build="p"/>
      <p:bldP spid="512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00034" y="642918"/>
            <a:ext cx="8229600" cy="1066800"/>
          </a:xfrm>
        </p:spPr>
        <p:txBody>
          <a:bodyPr/>
          <a:lstStyle/>
          <a:p>
            <a:pPr algn="ctr" eaLnBrk="1" fontAlgn="auto" hangingPunct="1">
              <a:spcAft>
                <a:spcPts val="0"/>
              </a:spcAft>
              <a:defRPr/>
            </a:pPr>
            <a:r>
              <a:rPr lang="en-US" sz="4600" dirty="0" err="1">
                <a:latin typeface="Cooper Black" pitchFamily="18" charset="0"/>
              </a:rPr>
              <a:t>Rukun</a:t>
            </a:r>
            <a:r>
              <a:rPr lang="en-US" sz="4600" dirty="0">
                <a:latin typeface="Cooper Black" pitchFamily="18" charset="0"/>
              </a:rPr>
              <a:t> </a:t>
            </a:r>
            <a:r>
              <a:rPr lang="en-US" sz="4600" dirty="0" err="1">
                <a:latin typeface="Cooper Black" pitchFamily="18" charset="0"/>
              </a:rPr>
              <a:t>Haji</a:t>
            </a:r>
            <a:r>
              <a:rPr lang="en-US" sz="4600" dirty="0">
                <a:latin typeface="Cooper Black" pitchFamily="18" charset="0"/>
              </a:rPr>
              <a:t> </a:t>
            </a:r>
            <a:r>
              <a:rPr lang="en-US" sz="4600" dirty="0" err="1">
                <a:latin typeface="Cooper Black" pitchFamily="18" charset="0"/>
              </a:rPr>
              <a:t>dan</a:t>
            </a:r>
            <a:r>
              <a:rPr lang="en-US" sz="4600" dirty="0">
                <a:latin typeface="Cooper Black" pitchFamily="18" charset="0"/>
              </a:rPr>
              <a:t> </a:t>
            </a:r>
            <a:r>
              <a:rPr lang="en-US" sz="4600" dirty="0" err="1">
                <a:latin typeface="Cooper Black" pitchFamily="18" charset="0"/>
              </a:rPr>
              <a:t>Umrah</a:t>
            </a:r>
            <a:endParaRPr lang="en-US" sz="4600" dirty="0">
              <a:latin typeface="Cooper Black" pitchFamily="18" charset="0"/>
            </a:endParaRPr>
          </a:p>
        </p:txBody>
      </p:sp>
      <p:sp>
        <p:nvSpPr>
          <p:cNvPr id="54275" name="Rectangle 3"/>
          <p:cNvSpPr>
            <a:spLocks noGrp="1" noChangeArrowheads="1"/>
          </p:cNvSpPr>
          <p:nvPr>
            <p:ph sz="quarter" idx="1"/>
          </p:nvPr>
        </p:nvSpPr>
        <p:spPr>
          <a:xfrm>
            <a:off x="428596" y="1984375"/>
            <a:ext cx="7467600" cy="4873625"/>
          </a:xfrm>
        </p:spPr>
        <p:txBody>
          <a:bodyPr/>
          <a:lstStyle/>
          <a:p>
            <a:pPr marL="449263" indent="-449263" eaLnBrk="1" hangingPunct="1">
              <a:buFont typeface="Wingdings" pitchFamily="2" charset="2"/>
              <a:buNone/>
            </a:pPr>
            <a:r>
              <a:rPr lang="en-US" dirty="0" smtClean="0"/>
              <a:t>	</a:t>
            </a:r>
            <a:r>
              <a:rPr lang="en-US" sz="3600" dirty="0" err="1" smtClean="0"/>
              <a:t>Rukun</a:t>
            </a:r>
            <a:r>
              <a:rPr lang="en-US" sz="3600" dirty="0" smtClean="0"/>
              <a:t> </a:t>
            </a:r>
            <a:r>
              <a:rPr lang="en-US" sz="3600" dirty="0" err="1" smtClean="0"/>
              <a:t>haji</a:t>
            </a:r>
            <a:r>
              <a:rPr lang="en-US" sz="3600" dirty="0" smtClean="0"/>
              <a:t>/</a:t>
            </a:r>
            <a:r>
              <a:rPr lang="en-US" sz="3600" dirty="0" err="1" smtClean="0"/>
              <a:t>umrah</a:t>
            </a:r>
            <a:r>
              <a:rPr lang="en-US" sz="3600" dirty="0" smtClean="0"/>
              <a:t> </a:t>
            </a:r>
            <a:r>
              <a:rPr lang="en-US" sz="3600" dirty="0" err="1" smtClean="0"/>
              <a:t>adalah</a:t>
            </a:r>
            <a:r>
              <a:rPr lang="en-US" sz="3600" dirty="0" smtClean="0"/>
              <a:t> </a:t>
            </a:r>
            <a:r>
              <a:rPr lang="en-US" sz="3600" dirty="0" err="1" smtClean="0"/>
              <a:t>rangkaian</a:t>
            </a:r>
            <a:r>
              <a:rPr lang="en-US" sz="3600" dirty="0" smtClean="0"/>
              <a:t> </a:t>
            </a:r>
            <a:r>
              <a:rPr lang="en-US" sz="3600" dirty="0" err="1" smtClean="0"/>
              <a:t>amalan</a:t>
            </a:r>
            <a:r>
              <a:rPr lang="en-US" sz="3600" dirty="0" smtClean="0"/>
              <a:t> yang </a:t>
            </a:r>
            <a:r>
              <a:rPr lang="en-US" sz="3600" dirty="0" err="1" smtClean="0"/>
              <a:t>harus</a:t>
            </a:r>
            <a:r>
              <a:rPr lang="en-US" sz="3600" dirty="0" smtClean="0"/>
              <a:t> </a:t>
            </a:r>
            <a:r>
              <a:rPr lang="en-US" sz="3600" dirty="0" err="1" smtClean="0"/>
              <a:t>dilakukan</a:t>
            </a:r>
            <a:r>
              <a:rPr lang="en-US" sz="3600" dirty="0" smtClean="0"/>
              <a:t> </a:t>
            </a:r>
            <a:r>
              <a:rPr lang="en-US" sz="3600" dirty="0" err="1" smtClean="0"/>
              <a:t>dalam</a:t>
            </a:r>
            <a:r>
              <a:rPr lang="en-US" sz="3600" dirty="0" smtClean="0"/>
              <a:t> </a:t>
            </a:r>
            <a:r>
              <a:rPr lang="en-US" sz="3600" dirty="0" err="1" smtClean="0"/>
              <a:t>ibadah</a:t>
            </a:r>
            <a:r>
              <a:rPr lang="en-US" sz="3600" dirty="0" smtClean="0"/>
              <a:t> </a:t>
            </a:r>
            <a:r>
              <a:rPr lang="en-US" sz="3600" dirty="0" err="1" smtClean="0"/>
              <a:t>haji</a:t>
            </a:r>
            <a:r>
              <a:rPr lang="en-US" sz="3600" dirty="0" smtClean="0"/>
              <a:t>/</a:t>
            </a:r>
            <a:r>
              <a:rPr lang="en-US" sz="3600" dirty="0" err="1" smtClean="0"/>
              <a:t>umrah</a:t>
            </a:r>
            <a:r>
              <a:rPr lang="en-US" sz="3600" dirty="0" smtClean="0"/>
              <a:t> </a:t>
            </a:r>
            <a:r>
              <a:rPr lang="en-US" sz="3600" dirty="0" err="1" smtClean="0"/>
              <a:t>dan</a:t>
            </a:r>
            <a:r>
              <a:rPr lang="en-US" sz="3600" dirty="0" smtClean="0"/>
              <a:t> </a:t>
            </a:r>
            <a:r>
              <a:rPr lang="en-US" sz="3600" dirty="0" err="1" smtClean="0"/>
              <a:t>tidak</a:t>
            </a:r>
            <a:r>
              <a:rPr lang="en-US" sz="3600" dirty="0" smtClean="0"/>
              <a:t> </a:t>
            </a:r>
            <a:r>
              <a:rPr lang="en-US" sz="3600" dirty="0" err="1" smtClean="0"/>
              <a:t>dapat</a:t>
            </a:r>
            <a:r>
              <a:rPr lang="en-US" sz="3600" dirty="0" smtClean="0"/>
              <a:t> </a:t>
            </a:r>
            <a:r>
              <a:rPr lang="en-US" sz="3600" dirty="0" err="1" smtClean="0"/>
              <a:t>diganti</a:t>
            </a:r>
            <a:r>
              <a:rPr lang="en-US" sz="3600" dirty="0" smtClean="0"/>
              <a:t> </a:t>
            </a:r>
            <a:r>
              <a:rPr lang="en-US" sz="3600" dirty="0" err="1" smtClean="0"/>
              <a:t>dengan</a:t>
            </a:r>
            <a:r>
              <a:rPr lang="en-US" sz="3600" dirty="0" smtClean="0"/>
              <a:t> yang lain </a:t>
            </a:r>
            <a:r>
              <a:rPr lang="en-US" sz="3600" dirty="0" err="1" smtClean="0"/>
              <a:t>walaupun</a:t>
            </a:r>
            <a:r>
              <a:rPr lang="en-US" sz="3600" dirty="0" smtClean="0"/>
              <a:t> </a:t>
            </a:r>
            <a:r>
              <a:rPr lang="en-US" sz="3600" dirty="0" err="1" smtClean="0"/>
              <a:t>dengan</a:t>
            </a:r>
            <a:r>
              <a:rPr lang="en-US" sz="3600" dirty="0" smtClean="0"/>
              <a:t> dam(</a:t>
            </a:r>
            <a:r>
              <a:rPr lang="en-US" sz="3600" dirty="0" err="1" smtClean="0"/>
              <a:t>denda</a:t>
            </a:r>
            <a:r>
              <a:rPr lang="en-US" sz="3600" dirty="0" smtClean="0"/>
              <a:t>), </a:t>
            </a:r>
            <a:r>
              <a:rPr lang="en-US" sz="3600" dirty="0" err="1" smtClean="0"/>
              <a:t>jika</a:t>
            </a:r>
            <a:r>
              <a:rPr lang="en-US" sz="3600" dirty="0" smtClean="0"/>
              <a:t> </a:t>
            </a:r>
            <a:r>
              <a:rPr lang="en-US" sz="3600" dirty="0" err="1" smtClean="0"/>
              <a:t>ditinggalkan</a:t>
            </a:r>
            <a:r>
              <a:rPr lang="en-US" sz="3600" dirty="0" smtClean="0"/>
              <a:t> </a:t>
            </a:r>
            <a:r>
              <a:rPr lang="en-US" sz="3600" dirty="0" err="1" smtClean="0"/>
              <a:t>maka</a:t>
            </a:r>
            <a:r>
              <a:rPr lang="en-US" sz="3600" dirty="0" smtClean="0"/>
              <a:t> </a:t>
            </a:r>
            <a:r>
              <a:rPr lang="en-US" sz="3600" dirty="0" err="1" smtClean="0"/>
              <a:t>tidak</a:t>
            </a:r>
            <a:r>
              <a:rPr lang="en-US" sz="3600" dirty="0" smtClean="0"/>
              <a:t> </a:t>
            </a:r>
            <a:r>
              <a:rPr lang="en-US" sz="3600" dirty="0" err="1" smtClean="0"/>
              <a:t>sah</a:t>
            </a:r>
            <a:r>
              <a:rPr lang="en-US" sz="3600" dirty="0" smtClean="0"/>
              <a:t> </a:t>
            </a:r>
            <a:r>
              <a:rPr lang="en-US" sz="3600" dirty="0" err="1" smtClean="0"/>
              <a:t>haji</a:t>
            </a:r>
            <a:r>
              <a:rPr lang="en-US" sz="3600" dirty="0" smtClean="0"/>
              <a:t>/</a:t>
            </a:r>
            <a:r>
              <a:rPr lang="en-US" sz="3600" dirty="0" err="1" smtClean="0"/>
              <a:t>umrahnya</a:t>
            </a:r>
            <a:r>
              <a:rPr lang="en-US" sz="3600" dirty="0" smtClean="0"/>
              <a:t>.</a:t>
            </a:r>
          </a:p>
        </p:txBody>
      </p:sp>
    </p:spTree>
  </p:cSld>
  <p:clrMapOvr>
    <a:masterClrMapping/>
  </p:clrMapOvr>
  <p:transition>
    <p:strips dir="ld"/>
    <p:sndAc>
      <p:stSnd>
        <p:snd r:embed="rId3" name="camera.wav" builtIn="1"/>
      </p:stSnd>
    </p:sndAc>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a:xfrm>
            <a:off x="357158" y="785794"/>
            <a:ext cx="8229600" cy="571488"/>
          </a:xfrm>
        </p:spPr>
        <p:txBody>
          <a:bodyPr>
            <a:normAutofit fontScale="90000"/>
          </a:bodyPr>
          <a:lstStyle/>
          <a:p>
            <a:pPr algn="ctr" eaLnBrk="1" fontAlgn="auto" hangingPunct="1">
              <a:spcAft>
                <a:spcPts val="0"/>
              </a:spcAft>
              <a:defRPr/>
            </a:pPr>
            <a:r>
              <a:rPr lang="en-US" dirty="0" err="1">
                <a:latin typeface="Cooper Black" pitchFamily="18" charset="0"/>
              </a:rPr>
              <a:t>Rukun</a:t>
            </a:r>
            <a:r>
              <a:rPr lang="en-US" dirty="0">
                <a:latin typeface="Cooper Black" pitchFamily="18" charset="0"/>
              </a:rPr>
              <a:t> </a:t>
            </a:r>
            <a:r>
              <a:rPr lang="en-US" dirty="0" err="1">
                <a:latin typeface="Cooper Black" pitchFamily="18" charset="0"/>
              </a:rPr>
              <a:t>Haji</a:t>
            </a:r>
            <a:r>
              <a:rPr lang="en-US" dirty="0">
                <a:latin typeface="Cooper Black" pitchFamily="18" charset="0"/>
              </a:rPr>
              <a:t> </a:t>
            </a:r>
            <a:r>
              <a:rPr lang="en-US" dirty="0" err="1">
                <a:latin typeface="Cooper Black" pitchFamily="18" charset="0"/>
              </a:rPr>
              <a:t>dan</a:t>
            </a:r>
            <a:r>
              <a:rPr lang="en-US" dirty="0">
                <a:latin typeface="Cooper Black" pitchFamily="18" charset="0"/>
              </a:rPr>
              <a:t> </a:t>
            </a:r>
            <a:r>
              <a:rPr lang="en-US" dirty="0" err="1">
                <a:latin typeface="Cooper Black" pitchFamily="18" charset="0"/>
              </a:rPr>
              <a:t>Umrah</a:t>
            </a:r>
            <a:endParaRPr lang="en-US" dirty="0">
              <a:latin typeface="Cooper Black" pitchFamily="18" charset="0"/>
            </a:endParaRPr>
          </a:p>
        </p:txBody>
      </p:sp>
      <p:sp>
        <p:nvSpPr>
          <p:cNvPr id="7173" name="Rectangle 5"/>
          <p:cNvSpPr>
            <a:spLocks noGrp="1" noChangeArrowheads="1"/>
          </p:cNvSpPr>
          <p:nvPr>
            <p:ph sz="quarter" idx="1"/>
          </p:nvPr>
        </p:nvSpPr>
        <p:spPr>
          <a:xfrm>
            <a:off x="323850" y="1657350"/>
            <a:ext cx="4392613" cy="4470400"/>
          </a:xfrm>
        </p:spPr>
        <p:txBody>
          <a:bodyPr/>
          <a:lstStyle/>
          <a:p>
            <a:pPr marL="533400" indent="-533400" eaLnBrk="1" hangingPunct="1">
              <a:lnSpc>
                <a:spcPct val="90000"/>
              </a:lnSpc>
              <a:buFont typeface="Wingdings" pitchFamily="2" charset="2"/>
              <a:buNone/>
            </a:pPr>
            <a:r>
              <a:rPr lang="en-US" sz="3200" dirty="0" err="1" smtClean="0">
                <a:latin typeface="Copperplate Gothic Bold" pitchFamily="34" charset="0"/>
              </a:rPr>
              <a:t>Rukun</a:t>
            </a:r>
            <a:r>
              <a:rPr lang="en-US" sz="3200" dirty="0" smtClean="0">
                <a:latin typeface="Copperplate Gothic Bold" pitchFamily="34" charset="0"/>
              </a:rPr>
              <a:t> </a:t>
            </a:r>
            <a:r>
              <a:rPr lang="en-US" sz="3200" dirty="0" err="1" smtClean="0">
                <a:latin typeface="Copperplate Gothic Bold" pitchFamily="34" charset="0"/>
              </a:rPr>
              <a:t>Haji</a:t>
            </a:r>
            <a:endParaRPr lang="en-US" sz="3200" dirty="0" smtClean="0">
              <a:latin typeface="Copperplate Gothic Bold" pitchFamily="34" charset="0"/>
            </a:endParaRPr>
          </a:p>
          <a:p>
            <a:pPr marL="533400" indent="-533400" eaLnBrk="1" hangingPunct="1">
              <a:lnSpc>
                <a:spcPct val="90000"/>
              </a:lnSpc>
              <a:buFont typeface="Wingdings" pitchFamily="2" charset="2"/>
              <a:buNone/>
            </a:pPr>
            <a:r>
              <a:rPr lang="en-US" sz="3200" dirty="0" smtClean="0"/>
              <a:t>	  </a:t>
            </a:r>
            <a:r>
              <a:rPr lang="en-US" sz="3200" dirty="0" err="1" smtClean="0">
                <a:latin typeface="Bradley Hand ITC" pitchFamily="66" charset="0"/>
              </a:rPr>
              <a:t>adalah</a:t>
            </a:r>
            <a:endParaRPr lang="en-US" sz="3200" dirty="0" smtClean="0">
              <a:latin typeface="Bradley Hand ITC" pitchFamily="66" charset="0"/>
            </a:endParaRPr>
          </a:p>
          <a:p>
            <a:pPr marL="533400" indent="-533400" eaLnBrk="1" hangingPunct="1">
              <a:lnSpc>
                <a:spcPct val="90000"/>
              </a:lnSpc>
              <a:buClr>
                <a:schemeClr val="tx1"/>
              </a:buClr>
              <a:buFontTx/>
              <a:buAutoNum type="alphaLcPeriod"/>
            </a:pPr>
            <a:r>
              <a:rPr lang="en-US" sz="2900" dirty="0" smtClean="0"/>
              <a:t>Ihram (</a:t>
            </a:r>
            <a:r>
              <a:rPr lang="en-US" sz="2900" dirty="0" err="1" smtClean="0"/>
              <a:t>niat</a:t>
            </a:r>
            <a:r>
              <a:rPr lang="en-US" sz="2900" dirty="0" smtClean="0"/>
              <a:t>)</a:t>
            </a:r>
          </a:p>
          <a:p>
            <a:pPr marL="533400" indent="-533400" eaLnBrk="1" hangingPunct="1">
              <a:lnSpc>
                <a:spcPct val="90000"/>
              </a:lnSpc>
              <a:buClr>
                <a:schemeClr val="tx1"/>
              </a:buClr>
              <a:buFontTx/>
              <a:buAutoNum type="alphaLcPeriod"/>
            </a:pPr>
            <a:r>
              <a:rPr lang="en-US" sz="2900" dirty="0" err="1" smtClean="0"/>
              <a:t>Wukuf</a:t>
            </a:r>
            <a:r>
              <a:rPr lang="en-US" sz="2900" dirty="0" smtClean="0"/>
              <a:t> </a:t>
            </a:r>
            <a:r>
              <a:rPr lang="en-US" sz="2900" dirty="0" err="1" smtClean="0"/>
              <a:t>di</a:t>
            </a:r>
            <a:r>
              <a:rPr lang="en-US" sz="2900" dirty="0" smtClean="0"/>
              <a:t> </a:t>
            </a:r>
            <a:r>
              <a:rPr lang="en-US" sz="2900" dirty="0" err="1" smtClean="0"/>
              <a:t>Arafah</a:t>
            </a:r>
            <a:endParaRPr lang="en-US" sz="2900" dirty="0" smtClean="0"/>
          </a:p>
          <a:p>
            <a:pPr marL="533400" indent="-533400" eaLnBrk="1" hangingPunct="1">
              <a:lnSpc>
                <a:spcPct val="90000"/>
              </a:lnSpc>
              <a:buClr>
                <a:schemeClr val="tx1"/>
              </a:buClr>
              <a:buFontTx/>
              <a:buAutoNum type="alphaLcPeriod"/>
            </a:pPr>
            <a:r>
              <a:rPr lang="en-US" sz="2900" dirty="0" err="1" smtClean="0"/>
              <a:t>Tawaf</a:t>
            </a:r>
            <a:r>
              <a:rPr lang="en-US" sz="2900" dirty="0" smtClean="0"/>
              <a:t> </a:t>
            </a:r>
            <a:r>
              <a:rPr lang="en-US" sz="2900" dirty="0" err="1" smtClean="0"/>
              <a:t>di</a:t>
            </a:r>
            <a:r>
              <a:rPr lang="en-US" sz="2900" dirty="0" smtClean="0"/>
              <a:t> </a:t>
            </a:r>
            <a:r>
              <a:rPr lang="en-US" sz="2900" dirty="0" err="1" smtClean="0"/>
              <a:t>Ifadah</a:t>
            </a:r>
            <a:endParaRPr lang="en-US" sz="2900" dirty="0" smtClean="0"/>
          </a:p>
          <a:p>
            <a:pPr marL="533400" indent="-533400" eaLnBrk="1" hangingPunct="1">
              <a:lnSpc>
                <a:spcPct val="90000"/>
              </a:lnSpc>
              <a:buClr>
                <a:schemeClr val="tx1"/>
              </a:buClr>
              <a:buFontTx/>
              <a:buAutoNum type="alphaLcPeriod"/>
            </a:pPr>
            <a:r>
              <a:rPr lang="en-US" sz="2900" dirty="0" err="1" smtClean="0"/>
              <a:t>Sa’i</a:t>
            </a:r>
            <a:endParaRPr lang="en-US" sz="2900" dirty="0" smtClean="0"/>
          </a:p>
          <a:p>
            <a:pPr marL="533400" indent="-533400" eaLnBrk="1" hangingPunct="1">
              <a:lnSpc>
                <a:spcPct val="90000"/>
              </a:lnSpc>
              <a:buClr>
                <a:schemeClr val="tx1"/>
              </a:buClr>
              <a:buFontTx/>
              <a:buAutoNum type="alphaLcPeriod"/>
            </a:pPr>
            <a:r>
              <a:rPr lang="en-US" sz="2900" dirty="0" err="1" smtClean="0"/>
              <a:t>Bercukur</a:t>
            </a:r>
            <a:r>
              <a:rPr lang="en-US" sz="2900" dirty="0" smtClean="0"/>
              <a:t>/</a:t>
            </a:r>
            <a:r>
              <a:rPr lang="en-US" sz="2900" dirty="0" err="1" smtClean="0"/>
              <a:t>menggunting</a:t>
            </a:r>
            <a:r>
              <a:rPr lang="en-US" sz="2900" dirty="0" smtClean="0"/>
              <a:t> </a:t>
            </a:r>
            <a:r>
              <a:rPr lang="en-US" sz="2900" dirty="0" err="1" smtClean="0"/>
              <a:t>rambut</a:t>
            </a:r>
            <a:r>
              <a:rPr lang="en-US" sz="2900" dirty="0" smtClean="0"/>
              <a:t> (</a:t>
            </a:r>
            <a:r>
              <a:rPr lang="en-US" sz="2900" dirty="0" err="1" smtClean="0"/>
              <a:t>tahallul</a:t>
            </a:r>
            <a:r>
              <a:rPr lang="en-US" sz="2900" dirty="0" smtClean="0"/>
              <a:t>)</a:t>
            </a:r>
          </a:p>
          <a:p>
            <a:pPr marL="533400" indent="-533400" eaLnBrk="1" hangingPunct="1">
              <a:lnSpc>
                <a:spcPct val="90000"/>
              </a:lnSpc>
              <a:buClr>
                <a:schemeClr val="tx1"/>
              </a:buClr>
              <a:buFontTx/>
              <a:buAutoNum type="alphaLcPeriod"/>
            </a:pPr>
            <a:r>
              <a:rPr lang="en-US" sz="2900" dirty="0" err="1" smtClean="0"/>
              <a:t>Tertib</a:t>
            </a:r>
            <a:endParaRPr lang="en-US" sz="2900" dirty="0" smtClean="0"/>
          </a:p>
        </p:txBody>
      </p:sp>
      <p:sp>
        <p:nvSpPr>
          <p:cNvPr id="7174" name="Rectangle 6"/>
          <p:cNvSpPr>
            <a:spLocks noGrp="1" noChangeArrowheads="1"/>
          </p:cNvSpPr>
          <p:nvPr>
            <p:ph sz="quarter" idx="2"/>
          </p:nvPr>
        </p:nvSpPr>
        <p:spPr>
          <a:xfrm>
            <a:off x="4651375" y="1600200"/>
            <a:ext cx="4313238" cy="4530725"/>
          </a:xfrm>
        </p:spPr>
        <p:txBody>
          <a:bodyPr/>
          <a:lstStyle/>
          <a:p>
            <a:pPr marL="533400" indent="-533400" eaLnBrk="1" hangingPunct="1">
              <a:lnSpc>
                <a:spcPct val="90000"/>
              </a:lnSpc>
              <a:buFont typeface="Wingdings" pitchFamily="2" charset="2"/>
              <a:buNone/>
            </a:pPr>
            <a:r>
              <a:rPr lang="en-US" sz="3200" smtClean="0">
                <a:latin typeface="Copperplate Gothic Bold" pitchFamily="34" charset="0"/>
              </a:rPr>
              <a:t>Rukun UMRAH</a:t>
            </a:r>
          </a:p>
          <a:p>
            <a:pPr marL="533400" indent="-533400" eaLnBrk="1" hangingPunct="1">
              <a:lnSpc>
                <a:spcPct val="90000"/>
              </a:lnSpc>
              <a:buFont typeface="Wingdings" pitchFamily="2" charset="2"/>
              <a:buNone/>
            </a:pPr>
            <a:r>
              <a:rPr lang="en-US" sz="3200" smtClean="0"/>
              <a:t>      </a:t>
            </a:r>
            <a:r>
              <a:rPr lang="en-US" sz="3200" smtClean="0">
                <a:latin typeface="Bradley Hand ITC" pitchFamily="66" charset="0"/>
              </a:rPr>
              <a:t>adalah</a:t>
            </a:r>
          </a:p>
          <a:p>
            <a:pPr marL="533400" indent="-533400" eaLnBrk="1" hangingPunct="1">
              <a:lnSpc>
                <a:spcPct val="90000"/>
              </a:lnSpc>
              <a:buClr>
                <a:schemeClr val="tx1"/>
              </a:buClr>
              <a:buFontTx/>
              <a:buAutoNum type="alphaLcPeriod"/>
            </a:pPr>
            <a:r>
              <a:rPr lang="en-US" sz="2900" smtClean="0"/>
              <a:t>Ihram (niat)</a:t>
            </a:r>
          </a:p>
          <a:p>
            <a:pPr marL="533400" indent="-533400" eaLnBrk="1" hangingPunct="1">
              <a:lnSpc>
                <a:spcPct val="90000"/>
              </a:lnSpc>
              <a:buClr>
                <a:schemeClr val="tx1"/>
              </a:buClr>
              <a:buFontTx/>
              <a:buAutoNum type="alphaLcPeriod"/>
            </a:pPr>
            <a:r>
              <a:rPr lang="en-US" sz="2900" smtClean="0"/>
              <a:t>Tawaf Umrah</a:t>
            </a:r>
          </a:p>
          <a:p>
            <a:pPr marL="533400" indent="-533400" eaLnBrk="1" hangingPunct="1">
              <a:lnSpc>
                <a:spcPct val="90000"/>
              </a:lnSpc>
              <a:buClr>
                <a:schemeClr val="tx1"/>
              </a:buClr>
              <a:buFontTx/>
              <a:buAutoNum type="alphaLcPeriod"/>
            </a:pPr>
            <a:r>
              <a:rPr lang="en-US" sz="2900" smtClean="0"/>
              <a:t>Sa’i</a:t>
            </a:r>
          </a:p>
          <a:p>
            <a:pPr marL="533400" indent="-533400" eaLnBrk="1" hangingPunct="1">
              <a:lnSpc>
                <a:spcPct val="90000"/>
              </a:lnSpc>
              <a:buClr>
                <a:schemeClr val="tx1"/>
              </a:buClr>
              <a:buFontTx/>
              <a:buAutoNum type="alphaLcPeriod"/>
            </a:pPr>
            <a:r>
              <a:rPr lang="en-US" sz="2900" smtClean="0"/>
              <a:t>Bercukur/menggunting rambut (tahallul)</a:t>
            </a:r>
          </a:p>
          <a:p>
            <a:pPr marL="533400" indent="-533400" eaLnBrk="1" hangingPunct="1">
              <a:lnSpc>
                <a:spcPct val="90000"/>
              </a:lnSpc>
              <a:buClr>
                <a:schemeClr val="tx1"/>
              </a:buClr>
              <a:buFontTx/>
              <a:buAutoNum type="alphaLcPeriod"/>
            </a:pPr>
            <a:r>
              <a:rPr lang="en-US" sz="2900" smtClean="0"/>
              <a:t>Tertib</a:t>
            </a:r>
          </a:p>
          <a:p>
            <a:pPr marL="533400" indent="-533400" eaLnBrk="1" hangingPunct="1">
              <a:lnSpc>
                <a:spcPct val="90000"/>
              </a:lnSpc>
            </a:pPr>
            <a:endParaRPr lang="en-US" sz="290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randombar(horizontal)">
                                      <p:cBhvr>
                                        <p:cTn id="7" dur="600">
                                          <p:stCondLst>
                                            <p:cond delay="0"/>
                                          </p:stCondLst>
                                        </p:cTn>
                                        <p:tgtEl>
                                          <p:spTgt spid="717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173">
                                            <p:txEl>
                                              <p:pRg st="0" end="0"/>
                                            </p:txEl>
                                          </p:spTgt>
                                        </p:tgtEl>
                                        <p:attrNameLst>
                                          <p:attrName>style.visibility</p:attrName>
                                        </p:attrNameLst>
                                      </p:cBhvr>
                                      <p:to>
                                        <p:strVal val="visible"/>
                                      </p:to>
                                    </p:set>
                                    <p:animEffect transition="in" filter="randombar(horizontal)">
                                      <p:cBhvr>
                                        <p:cTn id="12" dur="500"/>
                                        <p:tgtEl>
                                          <p:spTgt spid="717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173">
                                            <p:txEl>
                                              <p:pRg st="1" end="1"/>
                                            </p:txEl>
                                          </p:spTgt>
                                        </p:tgtEl>
                                        <p:attrNameLst>
                                          <p:attrName>style.visibility</p:attrName>
                                        </p:attrNameLst>
                                      </p:cBhvr>
                                      <p:to>
                                        <p:strVal val="visible"/>
                                      </p:to>
                                    </p:set>
                                    <p:animEffect transition="in" filter="randombar(horizontal)">
                                      <p:cBhvr>
                                        <p:cTn id="17" dur="500"/>
                                        <p:tgtEl>
                                          <p:spTgt spid="717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173">
                                            <p:txEl>
                                              <p:pRg st="2" end="2"/>
                                            </p:txEl>
                                          </p:spTgt>
                                        </p:tgtEl>
                                        <p:attrNameLst>
                                          <p:attrName>style.visibility</p:attrName>
                                        </p:attrNameLst>
                                      </p:cBhvr>
                                      <p:to>
                                        <p:strVal val="visible"/>
                                      </p:to>
                                    </p:set>
                                    <p:animEffect transition="in" filter="randombar(horizontal)">
                                      <p:cBhvr>
                                        <p:cTn id="22" dur="500"/>
                                        <p:tgtEl>
                                          <p:spTgt spid="717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173">
                                            <p:txEl>
                                              <p:pRg st="3" end="3"/>
                                            </p:txEl>
                                          </p:spTgt>
                                        </p:tgtEl>
                                        <p:attrNameLst>
                                          <p:attrName>style.visibility</p:attrName>
                                        </p:attrNameLst>
                                      </p:cBhvr>
                                      <p:to>
                                        <p:strVal val="visible"/>
                                      </p:to>
                                    </p:set>
                                    <p:animEffect transition="in" filter="randombar(horizontal)">
                                      <p:cBhvr>
                                        <p:cTn id="27" dur="500"/>
                                        <p:tgtEl>
                                          <p:spTgt spid="717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7173">
                                            <p:txEl>
                                              <p:pRg st="4" end="4"/>
                                            </p:txEl>
                                          </p:spTgt>
                                        </p:tgtEl>
                                        <p:attrNameLst>
                                          <p:attrName>style.visibility</p:attrName>
                                        </p:attrNameLst>
                                      </p:cBhvr>
                                      <p:to>
                                        <p:strVal val="visible"/>
                                      </p:to>
                                    </p:set>
                                    <p:animEffect transition="in" filter="randombar(horizontal)">
                                      <p:cBhvr>
                                        <p:cTn id="32" dur="500"/>
                                        <p:tgtEl>
                                          <p:spTgt spid="717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7173">
                                            <p:txEl>
                                              <p:pRg st="5" end="5"/>
                                            </p:txEl>
                                          </p:spTgt>
                                        </p:tgtEl>
                                        <p:attrNameLst>
                                          <p:attrName>style.visibility</p:attrName>
                                        </p:attrNameLst>
                                      </p:cBhvr>
                                      <p:to>
                                        <p:strVal val="visible"/>
                                      </p:to>
                                    </p:set>
                                    <p:animEffect transition="in" filter="randombar(horizontal)">
                                      <p:cBhvr>
                                        <p:cTn id="37" dur="500"/>
                                        <p:tgtEl>
                                          <p:spTgt spid="717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7173">
                                            <p:txEl>
                                              <p:pRg st="6" end="6"/>
                                            </p:txEl>
                                          </p:spTgt>
                                        </p:tgtEl>
                                        <p:attrNameLst>
                                          <p:attrName>style.visibility</p:attrName>
                                        </p:attrNameLst>
                                      </p:cBhvr>
                                      <p:to>
                                        <p:strVal val="visible"/>
                                      </p:to>
                                    </p:set>
                                    <p:animEffect transition="in" filter="randombar(horizontal)">
                                      <p:cBhvr>
                                        <p:cTn id="42" dur="500"/>
                                        <p:tgtEl>
                                          <p:spTgt spid="717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7173">
                                            <p:txEl>
                                              <p:pRg st="7" end="7"/>
                                            </p:txEl>
                                          </p:spTgt>
                                        </p:tgtEl>
                                        <p:attrNameLst>
                                          <p:attrName>style.visibility</p:attrName>
                                        </p:attrNameLst>
                                      </p:cBhvr>
                                      <p:to>
                                        <p:strVal val="visible"/>
                                      </p:to>
                                    </p:set>
                                    <p:animEffect transition="in" filter="randombar(horizontal)">
                                      <p:cBhvr>
                                        <p:cTn id="47" dur="500"/>
                                        <p:tgtEl>
                                          <p:spTgt spid="717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7174">
                                            <p:txEl>
                                              <p:pRg st="0" end="0"/>
                                            </p:txEl>
                                          </p:spTgt>
                                        </p:tgtEl>
                                        <p:attrNameLst>
                                          <p:attrName>style.visibility</p:attrName>
                                        </p:attrNameLst>
                                      </p:cBhvr>
                                      <p:to>
                                        <p:strVal val="visible"/>
                                      </p:to>
                                    </p:set>
                                    <p:animEffect transition="in" filter="randombar(horizontal)">
                                      <p:cBhvr>
                                        <p:cTn id="52" dur="500"/>
                                        <p:tgtEl>
                                          <p:spTgt spid="717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7174">
                                            <p:txEl>
                                              <p:pRg st="1" end="1"/>
                                            </p:txEl>
                                          </p:spTgt>
                                        </p:tgtEl>
                                        <p:attrNameLst>
                                          <p:attrName>style.visibility</p:attrName>
                                        </p:attrNameLst>
                                      </p:cBhvr>
                                      <p:to>
                                        <p:strVal val="visible"/>
                                      </p:to>
                                    </p:set>
                                    <p:animEffect transition="in" filter="randombar(horizontal)">
                                      <p:cBhvr>
                                        <p:cTn id="57" dur="500"/>
                                        <p:tgtEl>
                                          <p:spTgt spid="717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7174">
                                            <p:txEl>
                                              <p:pRg st="2" end="2"/>
                                            </p:txEl>
                                          </p:spTgt>
                                        </p:tgtEl>
                                        <p:attrNameLst>
                                          <p:attrName>style.visibility</p:attrName>
                                        </p:attrNameLst>
                                      </p:cBhvr>
                                      <p:to>
                                        <p:strVal val="visible"/>
                                      </p:to>
                                    </p:set>
                                    <p:animEffect transition="in" filter="randombar(horizontal)">
                                      <p:cBhvr>
                                        <p:cTn id="62" dur="500"/>
                                        <p:tgtEl>
                                          <p:spTgt spid="717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7174">
                                            <p:txEl>
                                              <p:pRg st="3" end="3"/>
                                            </p:txEl>
                                          </p:spTgt>
                                        </p:tgtEl>
                                        <p:attrNameLst>
                                          <p:attrName>style.visibility</p:attrName>
                                        </p:attrNameLst>
                                      </p:cBhvr>
                                      <p:to>
                                        <p:strVal val="visible"/>
                                      </p:to>
                                    </p:set>
                                    <p:animEffect transition="in" filter="randombar(horizontal)">
                                      <p:cBhvr>
                                        <p:cTn id="67" dur="500"/>
                                        <p:tgtEl>
                                          <p:spTgt spid="717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7174">
                                            <p:txEl>
                                              <p:pRg st="4" end="4"/>
                                            </p:txEl>
                                          </p:spTgt>
                                        </p:tgtEl>
                                        <p:attrNameLst>
                                          <p:attrName>style.visibility</p:attrName>
                                        </p:attrNameLst>
                                      </p:cBhvr>
                                      <p:to>
                                        <p:strVal val="visible"/>
                                      </p:to>
                                    </p:set>
                                    <p:animEffect transition="in" filter="randombar(horizontal)">
                                      <p:cBhvr>
                                        <p:cTn id="72" dur="500"/>
                                        <p:tgtEl>
                                          <p:spTgt spid="717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7174">
                                            <p:txEl>
                                              <p:pRg st="5" end="5"/>
                                            </p:txEl>
                                          </p:spTgt>
                                        </p:tgtEl>
                                        <p:attrNameLst>
                                          <p:attrName>style.visibility</p:attrName>
                                        </p:attrNameLst>
                                      </p:cBhvr>
                                      <p:to>
                                        <p:strVal val="visible"/>
                                      </p:to>
                                    </p:set>
                                    <p:animEffect transition="in" filter="randombar(horizontal)">
                                      <p:cBhvr>
                                        <p:cTn id="77" dur="500"/>
                                        <p:tgtEl>
                                          <p:spTgt spid="717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7174">
                                            <p:txEl>
                                              <p:pRg st="6" end="6"/>
                                            </p:txEl>
                                          </p:spTgt>
                                        </p:tgtEl>
                                        <p:attrNameLst>
                                          <p:attrName>style.visibility</p:attrName>
                                        </p:attrNameLst>
                                      </p:cBhvr>
                                      <p:to>
                                        <p:strVal val="visible"/>
                                      </p:to>
                                    </p:set>
                                    <p:animEffect transition="in" filter="randombar(horizontal)">
                                      <p:cBhvr>
                                        <p:cTn id="82" dur="500"/>
                                        <p:tgtEl>
                                          <p:spTgt spid="717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P spid="7173" grpId="0" build="p"/>
      <p:bldP spid="7174"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57158" y="571480"/>
            <a:ext cx="8534400" cy="758825"/>
          </a:xfrm>
        </p:spPr>
        <p:txBody>
          <a:bodyPr>
            <a:normAutofit fontScale="90000"/>
          </a:bodyPr>
          <a:lstStyle/>
          <a:p>
            <a:pPr algn="ctr" eaLnBrk="1" fontAlgn="auto" hangingPunct="1">
              <a:spcAft>
                <a:spcPts val="0"/>
              </a:spcAft>
              <a:defRPr/>
            </a:pPr>
            <a:r>
              <a:rPr lang="en-US" sz="4800" dirty="0" err="1">
                <a:solidFill>
                  <a:schemeClr val="accent3">
                    <a:shade val="75000"/>
                  </a:schemeClr>
                </a:solidFill>
                <a:latin typeface="Showcard Gothic" pitchFamily="82" charset="0"/>
              </a:rPr>
              <a:t>Wajib</a:t>
            </a:r>
            <a:r>
              <a:rPr lang="en-US" sz="4800" dirty="0">
                <a:solidFill>
                  <a:schemeClr val="accent3">
                    <a:shade val="75000"/>
                  </a:schemeClr>
                </a:solidFill>
                <a:latin typeface="Showcard Gothic" pitchFamily="82" charset="0"/>
              </a:rPr>
              <a:t> </a:t>
            </a:r>
            <a:r>
              <a:rPr lang="en-US" sz="4800" dirty="0" err="1">
                <a:solidFill>
                  <a:schemeClr val="accent3">
                    <a:shade val="75000"/>
                  </a:schemeClr>
                </a:solidFill>
                <a:latin typeface="Showcard Gothic" pitchFamily="82" charset="0"/>
              </a:rPr>
              <a:t>Haji</a:t>
            </a:r>
            <a:r>
              <a:rPr lang="en-US" sz="4800" dirty="0">
                <a:solidFill>
                  <a:schemeClr val="accent3">
                    <a:shade val="75000"/>
                  </a:schemeClr>
                </a:solidFill>
                <a:latin typeface="Showcard Gothic" pitchFamily="82" charset="0"/>
              </a:rPr>
              <a:t> </a:t>
            </a:r>
            <a:r>
              <a:rPr lang="en-US" sz="4800" dirty="0" err="1">
                <a:solidFill>
                  <a:schemeClr val="accent3">
                    <a:shade val="75000"/>
                  </a:schemeClr>
                </a:solidFill>
                <a:latin typeface="Showcard Gothic" pitchFamily="82" charset="0"/>
              </a:rPr>
              <a:t>dan</a:t>
            </a:r>
            <a:r>
              <a:rPr lang="en-US" sz="4800" dirty="0">
                <a:solidFill>
                  <a:schemeClr val="accent3">
                    <a:shade val="75000"/>
                  </a:schemeClr>
                </a:solidFill>
                <a:latin typeface="Showcard Gothic" pitchFamily="82" charset="0"/>
              </a:rPr>
              <a:t> </a:t>
            </a:r>
            <a:r>
              <a:rPr lang="en-US" sz="4800" dirty="0" err="1">
                <a:solidFill>
                  <a:schemeClr val="accent3">
                    <a:shade val="75000"/>
                  </a:schemeClr>
                </a:solidFill>
                <a:latin typeface="Showcard Gothic" pitchFamily="82" charset="0"/>
              </a:rPr>
              <a:t>Umrah</a:t>
            </a:r>
            <a:endParaRPr lang="en-US" sz="4800" dirty="0">
              <a:solidFill>
                <a:schemeClr val="accent3">
                  <a:shade val="75000"/>
                </a:schemeClr>
              </a:solidFill>
              <a:latin typeface="Showcard Gothic" pitchFamily="82" charset="0"/>
            </a:endParaRPr>
          </a:p>
        </p:txBody>
      </p:sp>
      <p:sp>
        <p:nvSpPr>
          <p:cNvPr id="56323" name="Rectangle 4"/>
          <p:cNvSpPr>
            <a:spLocks noGrp="1" noChangeArrowheads="1"/>
          </p:cNvSpPr>
          <p:nvPr>
            <p:ph sz="half" idx="1"/>
          </p:nvPr>
        </p:nvSpPr>
        <p:spPr>
          <a:xfrm>
            <a:off x="457200" y="1600200"/>
            <a:ext cx="4035425" cy="4533900"/>
          </a:xfrm>
        </p:spPr>
        <p:txBody>
          <a:bodyPr/>
          <a:lstStyle/>
          <a:p>
            <a:pPr eaLnBrk="1" hangingPunct="1">
              <a:lnSpc>
                <a:spcPct val="90000"/>
              </a:lnSpc>
              <a:buFont typeface="Wingdings" pitchFamily="2" charset="2"/>
              <a:buNone/>
            </a:pPr>
            <a:r>
              <a:rPr lang="en-US" sz="3000" dirty="0" err="1" smtClean="0">
                <a:latin typeface="Showcard Gothic" pitchFamily="82" charset="0"/>
              </a:rPr>
              <a:t>Wajib</a:t>
            </a:r>
            <a:r>
              <a:rPr lang="en-US" sz="3000" dirty="0" smtClean="0">
                <a:latin typeface="Showcard Gothic" pitchFamily="82" charset="0"/>
              </a:rPr>
              <a:t> </a:t>
            </a:r>
            <a:r>
              <a:rPr lang="en-US" sz="3000" dirty="0" err="1" smtClean="0">
                <a:latin typeface="Showcard Gothic" pitchFamily="82" charset="0"/>
              </a:rPr>
              <a:t>Haji</a:t>
            </a:r>
            <a:r>
              <a:rPr lang="en-US" dirty="0" smtClean="0"/>
              <a:t> </a:t>
            </a:r>
          </a:p>
          <a:p>
            <a:pPr eaLnBrk="1" hangingPunct="1">
              <a:lnSpc>
                <a:spcPct val="90000"/>
              </a:lnSpc>
              <a:buFont typeface="Wingdings" pitchFamily="2" charset="2"/>
              <a:buNone/>
            </a:pPr>
            <a:r>
              <a:rPr lang="en-US" sz="3200" dirty="0" err="1" smtClean="0">
                <a:latin typeface="Bradley Hand ITC" pitchFamily="66" charset="0"/>
              </a:rPr>
              <a:t>adalah</a:t>
            </a:r>
            <a:r>
              <a:rPr lang="en-US" sz="3200" dirty="0" smtClean="0"/>
              <a:t> </a:t>
            </a:r>
          </a:p>
          <a:p>
            <a:pPr eaLnBrk="1" hangingPunct="1">
              <a:lnSpc>
                <a:spcPct val="90000"/>
              </a:lnSpc>
              <a:buFont typeface="Wingdings" pitchFamily="2" charset="2"/>
              <a:buNone/>
            </a:pPr>
            <a:r>
              <a:rPr lang="en-US" sz="3200" dirty="0" smtClean="0"/>
              <a:t>	</a:t>
            </a:r>
            <a:r>
              <a:rPr lang="en-US" sz="3200" dirty="0" err="1" smtClean="0">
                <a:latin typeface="Comic Sans MS" pitchFamily="66" charset="0"/>
              </a:rPr>
              <a:t>rangkaian</a:t>
            </a:r>
            <a:r>
              <a:rPr lang="en-US" sz="3200" dirty="0" smtClean="0">
                <a:latin typeface="Comic Sans MS" pitchFamily="66" charset="0"/>
              </a:rPr>
              <a:t> </a:t>
            </a:r>
            <a:r>
              <a:rPr lang="en-US" sz="3200" dirty="0" err="1" smtClean="0">
                <a:latin typeface="Comic Sans MS" pitchFamily="66" charset="0"/>
              </a:rPr>
              <a:t>amalan</a:t>
            </a:r>
            <a:r>
              <a:rPr lang="en-US" sz="3200" dirty="0" smtClean="0">
                <a:latin typeface="Comic Sans MS" pitchFamily="66" charset="0"/>
              </a:rPr>
              <a:t> yang </a:t>
            </a:r>
            <a:r>
              <a:rPr lang="en-US" sz="3200" dirty="0" err="1" smtClean="0">
                <a:latin typeface="Comic Sans MS" pitchFamily="66" charset="0"/>
              </a:rPr>
              <a:t>harus</a:t>
            </a:r>
            <a:r>
              <a:rPr lang="en-US" sz="3200" dirty="0" smtClean="0">
                <a:latin typeface="Comic Sans MS" pitchFamily="66" charset="0"/>
              </a:rPr>
              <a:t> </a:t>
            </a:r>
            <a:r>
              <a:rPr lang="en-US" sz="3200" dirty="0" err="1" smtClean="0">
                <a:latin typeface="Comic Sans MS" pitchFamily="66" charset="0"/>
              </a:rPr>
              <a:t>dikerjakan</a:t>
            </a:r>
            <a:r>
              <a:rPr lang="en-US" sz="3200" dirty="0" smtClean="0">
                <a:latin typeface="Comic Sans MS" pitchFamily="66" charset="0"/>
              </a:rPr>
              <a:t> </a:t>
            </a:r>
            <a:r>
              <a:rPr lang="en-US" sz="3200" dirty="0" err="1" smtClean="0">
                <a:latin typeface="Comic Sans MS" pitchFamily="66" charset="0"/>
              </a:rPr>
              <a:t>dalam</a:t>
            </a:r>
            <a:r>
              <a:rPr lang="en-US" sz="3200" dirty="0" smtClean="0">
                <a:latin typeface="Comic Sans MS" pitchFamily="66" charset="0"/>
              </a:rPr>
              <a:t> </a:t>
            </a:r>
            <a:r>
              <a:rPr lang="en-US" sz="3200" dirty="0" err="1" smtClean="0">
                <a:latin typeface="Comic Sans MS" pitchFamily="66" charset="0"/>
              </a:rPr>
              <a:t>ibadah</a:t>
            </a:r>
            <a:r>
              <a:rPr lang="en-US" sz="3200" dirty="0" smtClean="0">
                <a:latin typeface="Comic Sans MS" pitchFamily="66" charset="0"/>
              </a:rPr>
              <a:t> </a:t>
            </a:r>
            <a:r>
              <a:rPr lang="en-US" sz="3200" dirty="0" err="1" smtClean="0">
                <a:latin typeface="Comic Sans MS" pitchFamily="66" charset="0"/>
              </a:rPr>
              <a:t>haji</a:t>
            </a:r>
            <a:r>
              <a:rPr lang="en-US" sz="3200" dirty="0" smtClean="0">
                <a:latin typeface="Comic Sans MS" pitchFamily="66" charset="0"/>
              </a:rPr>
              <a:t>, </a:t>
            </a:r>
            <a:r>
              <a:rPr lang="en-US" sz="3200" dirty="0" err="1" smtClean="0">
                <a:latin typeface="Comic Sans MS" pitchFamily="66" charset="0"/>
              </a:rPr>
              <a:t>bila</a:t>
            </a:r>
            <a:r>
              <a:rPr lang="en-US" sz="3200" dirty="0" smtClean="0">
                <a:latin typeface="Comic Sans MS" pitchFamily="66" charset="0"/>
              </a:rPr>
              <a:t> </a:t>
            </a:r>
            <a:r>
              <a:rPr lang="en-US" sz="3200" dirty="0" err="1" smtClean="0">
                <a:latin typeface="Comic Sans MS" pitchFamily="66" charset="0"/>
              </a:rPr>
              <a:t>tidak</a:t>
            </a:r>
            <a:r>
              <a:rPr lang="en-US" sz="3200" dirty="0" smtClean="0">
                <a:latin typeface="Comic Sans MS" pitchFamily="66" charset="0"/>
              </a:rPr>
              <a:t> </a:t>
            </a:r>
            <a:r>
              <a:rPr lang="en-US" sz="3200" dirty="0" err="1" smtClean="0">
                <a:latin typeface="Comic Sans MS" pitchFamily="66" charset="0"/>
              </a:rPr>
              <a:t>dikerjakan</a:t>
            </a:r>
            <a:r>
              <a:rPr lang="en-US" sz="3200" dirty="0" smtClean="0">
                <a:latin typeface="Comic Sans MS" pitchFamily="66" charset="0"/>
              </a:rPr>
              <a:t> </a:t>
            </a:r>
            <a:r>
              <a:rPr lang="en-US" sz="3200" dirty="0" err="1" smtClean="0">
                <a:latin typeface="Comic Sans MS" pitchFamily="66" charset="0"/>
              </a:rPr>
              <a:t>maka</a:t>
            </a:r>
            <a:r>
              <a:rPr lang="en-US" sz="3200" dirty="0" smtClean="0">
                <a:latin typeface="Comic Sans MS" pitchFamily="66" charset="0"/>
              </a:rPr>
              <a:t> </a:t>
            </a:r>
            <a:r>
              <a:rPr lang="en-US" sz="3200" dirty="0" err="1" smtClean="0">
                <a:latin typeface="Comic Sans MS" pitchFamily="66" charset="0"/>
              </a:rPr>
              <a:t>harus</a:t>
            </a:r>
            <a:r>
              <a:rPr lang="en-US" sz="3200" dirty="0" smtClean="0">
                <a:latin typeface="Comic Sans MS" pitchFamily="66" charset="0"/>
              </a:rPr>
              <a:t> </a:t>
            </a:r>
            <a:r>
              <a:rPr lang="en-US" sz="3200" dirty="0" err="1" smtClean="0">
                <a:latin typeface="Comic Sans MS" pitchFamily="66" charset="0"/>
              </a:rPr>
              <a:t>membayar</a:t>
            </a:r>
            <a:r>
              <a:rPr lang="en-US" sz="3200" dirty="0" smtClean="0">
                <a:latin typeface="Comic Sans MS" pitchFamily="66" charset="0"/>
              </a:rPr>
              <a:t> dam (</a:t>
            </a:r>
            <a:r>
              <a:rPr lang="en-US" sz="3200" dirty="0" err="1" smtClean="0">
                <a:latin typeface="Comic Sans MS" pitchFamily="66" charset="0"/>
              </a:rPr>
              <a:t>denda</a:t>
            </a:r>
            <a:r>
              <a:rPr lang="en-US" sz="3200" dirty="0" smtClean="0">
                <a:latin typeface="Comic Sans MS" pitchFamily="66" charset="0"/>
              </a:rPr>
              <a:t>)</a:t>
            </a:r>
          </a:p>
        </p:txBody>
      </p:sp>
      <p:sp>
        <p:nvSpPr>
          <p:cNvPr id="56324" name="Rectangle 5"/>
          <p:cNvSpPr>
            <a:spLocks noGrp="1" noChangeArrowheads="1"/>
          </p:cNvSpPr>
          <p:nvPr>
            <p:ph sz="half" idx="2"/>
          </p:nvPr>
        </p:nvSpPr>
        <p:spPr>
          <a:xfrm>
            <a:off x="4651375" y="1600200"/>
            <a:ext cx="3952875" cy="4533900"/>
          </a:xfrm>
        </p:spPr>
        <p:txBody>
          <a:bodyPr/>
          <a:lstStyle/>
          <a:p>
            <a:pPr eaLnBrk="1" hangingPunct="1">
              <a:lnSpc>
                <a:spcPct val="90000"/>
              </a:lnSpc>
              <a:buFont typeface="Wingdings" pitchFamily="2" charset="2"/>
              <a:buNone/>
            </a:pPr>
            <a:r>
              <a:rPr lang="en-US" sz="3000" dirty="0" err="1" smtClean="0">
                <a:latin typeface="Showcard Gothic" pitchFamily="82" charset="0"/>
              </a:rPr>
              <a:t>Wajib</a:t>
            </a:r>
            <a:r>
              <a:rPr lang="en-US" sz="3000" dirty="0" smtClean="0">
                <a:latin typeface="Showcard Gothic" pitchFamily="82" charset="0"/>
              </a:rPr>
              <a:t> </a:t>
            </a:r>
            <a:r>
              <a:rPr lang="en-US" sz="3000" dirty="0" err="1" smtClean="0">
                <a:latin typeface="Showcard Gothic" pitchFamily="82" charset="0"/>
              </a:rPr>
              <a:t>Umrah</a:t>
            </a:r>
            <a:r>
              <a:rPr lang="en-US" sz="3000" dirty="0" smtClean="0"/>
              <a:t> </a:t>
            </a:r>
          </a:p>
          <a:p>
            <a:pPr eaLnBrk="1" hangingPunct="1">
              <a:lnSpc>
                <a:spcPct val="90000"/>
              </a:lnSpc>
              <a:buFont typeface="Wingdings" pitchFamily="2" charset="2"/>
              <a:buNone/>
            </a:pPr>
            <a:r>
              <a:rPr lang="en-US" sz="3200" dirty="0" err="1" smtClean="0">
                <a:latin typeface="Bradley Hand ITC" pitchFamily="66" charset="0"/>
              </a:rPr>
              <a:t>adalah</a:t>
            </a:r>
            <a:r>
              <a:rPr lang="en-US" sz="3200" dirty="0" smtClean="0">
                <a:latin typeface="Bradley Hand ITC" pitchFamily="66" charset="0"/>
              </a:rPr>
              <a:t> </a:t>
            </a:r>
          </a:p>
          <a:p>
            <a:pPr eaLnBrk="1" hangingPunct="1">
              <a:lnSpc>
                <a:spcPct val="90000"/>
              </a:lnSpc>
              <a:buFont typeface="Wingdings" pitchFamily="2" charset="2"/>
              <a:buNone/>
            </a:pPr>
            <a:r>
              <a:rPr lang="en-US" sz="3200" dirty="0" smtClean="0"/>
              <a:t>	</a:t>
            </a:r>
            <a:r>
              <a:rPr lang="en-US" sz="3200" dirty="0" err="1" smtClean="0">
                <a:latin typeface="Comic Sans MS" pitchFamily="66" charset="0"/>
              </a:rPr>
              <a:t>rangkaian</a:t>
            </a:r>
            <a:r>
              <a:rPr lang="en-US" sz="3200" dirty="0" smtClean="0">
                <a:latin typeface="Comic Sans MS" pitchFamily="66" charset="0"/>
              </a:rPr>
              <a:t> </a:t>
            </a:r>
            <a:r>
              <a:rPr lang="en-US" sz="3200" dirty="0" err="1" smtClean="0">
                <a:latin typeface="Comic Sans MS" pitchFamily="66" charset="0"/>
              </a:rPr>
              <a:t>amalan</a:t>
            </a:r>
            <a:r>
              <a:rPr lang="en-US" sz="3200" dirty="0" smtClean="0">
                <a:latin typeface="Comic Sans MS" pitchFamily="66" charset="0"/>
              </a:rPr>
              <a:t> yang </a:t>
            </a:r>
            <a:r>
              <a:rPr lang="en-US" sz="3200" dirty="0" err="1" smtClean="0">
                <a:latin typeface="Comic Sans MS" pitchFamily="66" charset="0"/>
              </a:rPr>
              <a:t>harus</a:t>
            </a:r>
            <a:r>
              <a:rPr lang="en-US" sz="3200" dirty="0" smtClean="0">
                <a:latin typeface="Comic Sans MS" pitchFamily="66" charset="0"/>
              </a:rPr>
              <a:t> </a:t>
            </a:r>
            <a:r>
              <a:rPr lang="en-US" sz="3200" dirty="0" err="1" smtClean="0">
                <a:latin typeface="Comic Sans MS" pitchFamily="66" charset="0"/>
              </a:rPr>
              <a:t>dikerjakan</a:t>
            </a:r>
            <a:r>
              <a:rPr lang="en-US" sz="3200" dirty="0" smtClean="0">
                <a:latin typeface="Comic Sans MS" pitchFamily="66" charset="0"/>
              </a:rPr>
              <a:t> </a:t>
            </a:r>
            <a:r>
              <a:rPr lang="en-US" sz="3200" dirty="0" err="1" smtClean="0">
                <a:latin typeface="Comic Sans MS" pitchFamily="66" charset="0"/>
              </a:rPr>
              <a:t>dalam</a:t>
            </a:r>
            <a:r>
              <a:rPr lang="en-US" sz="3200" dirty="0" smtClean="0">
                <a:latin typeface="Comic Sans MS" pitchFamily="66" charset="0"/>
              </a:rPr>
              <a:t> </a:t>
            </a:r>
            <a:r>
              <a:rPr lang="en-US" sz="3200" dirty="0" err="1" smtClean="0">
                <a:latin typeface="Comic Sans MS" pitchFamily="66" charset="0"/>
              </a:rPr>
              <a:t>ibadah</a:t>
            </a:r>
            <a:r>
              <a:rPr lang="en-US" sz="3200" dirty="0" smtClean="0">
                <a:latin typeface="Comic Sans MS" pitchFamily="66" charset="0"/>
              </a:rPr>
              <a:t> </a:t>
            </a:r>
            <a:r>
              <a:rPr lang="en-US" sz="3200" dirty="0" err="1" smtClean="0">
                <a:latin typeface="Comic Sans MS" pitchFamily="66" charset="0"/>
              </a:rPr>
              <a:t>umrah</a:t>
            </a:r>
            <a:r>
              <a:rPr lang="en-US" sz="3200" dirty="0" smtClean="0">
                <a:latin typeface="Comic Sans MS" pitchFamily="66" charset="0"/>
              </a:rPr>
              <a:t>, </a:t>
            </a:r>
            <a:r>
              <a:rPr lang="en-US" sz="3200" dirty="0" err="1" smtClean="0">
                <a:latin typeface="Comic Sans MS" pitchFamily="66" charset="0"/>
              </a:rPr>
              <a:t>bila</a:t>
            </a:r>
            <a:r>
              <a:rPr lang="en-US" sz="3200" dirty="0" smtClean="0">
                <a:latin typeface="Comic Sans MS" pitchFamily="66" charset="0"/>
              </a:rPr>
              <a:t> </a:t>
            </a:r>
            <a:r>
              <a:rPr lang="en-US" sz="3200" dirty="0" err="1" smtClean="0">
                <a:latin typeface="Comic Sans MS" pitchFamily="66" charset="0"/>
              </a:rPr>
              <a:t>tidak</a:t>
            </a:r>
            <a:r>
              <a:rPr lang="en-US" sz="3200" dirty="0" smtClean="0">
                <a:latin typeface="Comic Sans MS" pitchFamily="66" charset="0"/>
              </a:rPr>
              <a:t> </a:t>
            </a:r>
            <a:r>
              <a:rPr lang="en-US" sz="3200" dirty="0" err="1" smtClean="0">
                <a:latin typeface="Comic Sans MS" pitchFamily="66" charset="0"/>
              </a:rPr>
              <a:t>dikerjakan</a:t>
            </a:r>
            <a:r>
              <a:rPr lang="en-US" sz="3200" dirty="0" smtClean="0">
                <a:latin typeface="Comic Sans MS" pitchFamily="66" charset="0"/>
              </a:rPr>
              <a:t> </a:t>
            </a:r>
            <a:r>
              <a:rPr lang="en-US" sz="3200" dirty="0" err="1" smtClean="0">
                <a:latin typeface="Comic Sans MS" pitchFamily="66" charset="0"/>
              </a:rPr>
              <a:t>harus</a:t>
            </a:r>
            <a:r>
              <a:rPr lang="en-US" sz="3200" dirty="0" smtClean="0">
                <a:latin typeface="Comic Sans MS" pitchFamily="66" charset="0"/>
              </a:rPr>
              <a:t> </a:t>
            </a:r>
            <a:r>
              <a:rPr lang="en-US" sz="3200" dirty="0" err="1" smtClean="0">
                <a:latin typeface="Comic Sans MS" pitchFamily="66" charset="0"/>
              </a:rPr>
              <a:t>membayar</a:t>
            </a:r>
            <a:r>
              <a:rPr lang="en-US" sz="3200" dirty="0" smtClean="0">
                <a:latin typeface="Comic Sans MS" pitchFamily="66" charset="0"/>
              </a:rPr>
              <a:t> dam (</a:t>
            </a:r>
            <a:r>
              <a:rPr lang="en-US" sz="3200" dirty="0" err="1" smtClean="0">
                <a:latin typeface="Comic Sans MS" pitchFamily="66" charset="0"/>
              </a:rPr>
              <a:t>denda</a:t>
            </a:r>
            <a:r>
              <a:rPr lang="en-US" sz="3200" dirty="0" smtClean="0">
                <a:latin typeface="Comic Sans MS" pitchFamily="66" charset="0"/>
              </a:rPr>
              <a:t>)</a:t>
            </a:r>
          </a:p>
        </p:txBody>
      </p:sp>
    </p:spTree>
  </p:cSld>
  <p:clrMapOvr>
    <a:masterClrMapping/>
  </p:clrMapOvr>
  <p:transition>
    <p:comb dir="vert"/>
    <p:sndAc>
      <p:stSnd>
        <p:snd r:embed="rId3" name="explode.wav" builtIn="1"/>
      </p:stSnd>
    </p:sndAc>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428604"/>
            <a:ext cx="8229600" cy="642942"/>
          </a:xfrm>
        </p:spPr>
        <p:txBody>
          <a:bodyPr>
            <a:normAutofit fontScale="90000"/>
          </a:bodyPr>
          <a:lstStyle/>
          <a:p>
            <a:r>
              <a:rPr lang="id-ID" dirty="0" smtClean="0"/>
              <a:t>LARANGAN-LARANGAN IHRAM</a:t>
            </a:r>
            <a:endParaRPr lang="id-ID" dirty="0"/>
          </a:p>
        </p:txBody>
      </p:sp>
      <p:sp>
        <p:nvSpPr>
          <p:cNvPr id="3" name="Content Placeholder 2"/>
          <p:cNvSpPr>
            <a:spLocks noGrp="1"/>
          </p:cNvSpPr>
          <p:nvPr>
            <p:ph idx="1"/>
          </p:nvPr>
        </p:nvSpPr>
        <p:spPr>
          <a:xfrm>
            <a:off x="457200" y="1142984"/>
            <a:ext cx="8229600" cy="5431552"/>
          </a:xfrm>
        </p:spPr>
        <p:txBody>
          <a:bodyPr/>
          <a:lstStyle/>
          <a:p>
            <a:pPr marL="624078" indent="-514350">
              <a:buAutoNum type="arabicPeriod"/>
            </a:pPr>
            <a:r>
              <a:rPr lang="id-ID" dirty="0" smtClean="0"/>
              <a:t>Menghilangkan rambut kepala, baik dengan cara dicukur, dicabut atau semisalnya</a:t>
            </a:r>
          </a:p>
          <a:p>
            <a:pPr marL="624078" indent="-514350">
              <a:buAutoNum type="arabicPeriod"/>
            </a:pPr>
            <a:r>
              <a:rPr lang="id-ID" dirty="0" smtClean="0"/>
              <a:t>Memotong kuku</a:t>
            </a:r>
          </a:p>
          <a:p>
            <a:pPr marL="624078" indent="-514350">
              <a:buAutoNum type="arabicPeriod"/>
            </a:pPr>
            <a:r>
              <a:rPr lang="id-ID" dirty="0" smtClean="0"/>
              <a:t>Memakai pakaian yang berjahit (bagi laki-laki) seperti pakaian dan kaos tangan </a:t>
            </a:r>
          </a:p>
          <a:p>
            <a:pPr marL="624078" indent="-514350">
              <a:buAutoNum type="arabicPeriod"/>
            </a:pPr>
            <a:r>
              <a:rPr lang="id-ID" dirty="0" smtClean="0"/>
              <a:t>Menutup kepala dengan sesuatu yang melekat seperti peci dan sejenisnya</a:t>
            </a:r>
          </a:p>
          <a:p>
            <a:pPr marL="624078" indent="-514350">
              <a:buAutoNum type="arabicPeriod"/>
            </a:pPr>
            <a:r>
              <a:rPr lang="id-ID" dirty="0" smtClean="0"/>
              <a:t>Sengaja memakai wewangian setelah ihram pada pakaian, badan atau lainnya </a:t>
            </a:r>
            <a:endParaRPr lang="id-ID"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71480"/>
            <a:ext cx="8229600" cy="500066"/>
          </a:xfrm>
        </p:spPr>
        <p:txBody>
          <a:bodyPr>
            <a:normAutofit fontScale="90000"/>
          </a:bodyPr>
          <a:lstStyle/>
          <a:p>
            <a:r>
              <a:rPr lang="id-ID" dirty="0" smtClean="0"/>
              <a:t>Lanjutan </a:t>
            </a:r>
            <a:endParaRPr lang="id-ID" dirty="0"/>
          </a:p>
        </p:txBody>
      </p:sp>
      <p:sp>
        <p:nvSpPr>
          <p:cNvPr id="3" name="Content Placeholder 2"/>
          <p:cNvSpPr>
            <a:spLocks noGrp="1"/>
          </p:cNvSpPr>
          <p:nvPr>
            <p:ph idx="1"/>
          </p:nvPr>
        </p:nvSpPr>
        <p:spPr>
          <a:xfrm>
            <a:off x="457200" y="1214422"/>
            <a:ext cx="8229600" cy="5360114"/>
          </a:xfrm>
        </p:spPr>
        <p:txBody>
          <a:bodyPr/>
          <a:lstStyle/>
          <a:p>
            <a:pPr>
              <a:buNone/>
            </a:pPr>
            <a:r>
              <a:rPr lang="id-ID" dirty="0" smtClean="0"/>
              <a:t>6. Berburu binatang darat, baik bagi orang yang ihram maupun tidak, pria maupun wanita, dengan membunuh ataupun mengusirnya di dalam tanah haram. Orang yang sedang ihram tidak diperkenankan melalukan itu diluar atau di dalam tanah haram </a:t>
            </a:r>
          </a:p>
          <a:p>
            <a:pPr>
              <a:buNone/>
            </a:pPr>
            <a:r>
              <a:rPr lang="id-ID" dirty="0" smtClean="0"/>
              <a:t>7. Melangsungkan akad nikah</a:t>
            </a:r>
          </a:p>
          <a:p>
            <a:pPr>
              <a:buNone/>
            </a:pPr>
            <a:r>
              <a:rPr lang="id-ID" dirty="0" smtClean="0"/>
              <a:t>8. Larangan ihram yang terbesar bagi pria dan wanita adalah berhubungan intim </a:t>
            </a:r>
            <a:endParaRPr lang="id-ID"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Text Box 4"/>
          <p:cNvSpPr txBox="1">
            <a:spLocks noChangeArrowheads="1"/>
          </p:cNvSpPr>
          <p:nvPr/>
        </p:nvSpPr>
        <p:spPr bwMode="auto">
          <a:xfrm>
            <a:off x="914400" y="3900488"/>
            <a:ext cx="6096000" cy="519112"/>
          </a:xfrm>
          <a:prstGeom prst="rect">
            <a:avLst/>
          </a:prstGeom>
          <a:noFill/>
          <a:ln w="9525">
            <a:noFill/>
            <a:miter lim="800000"/>
            <a:headEnd/>
            <a:tailEnd/>
          </a:ln>
        </p:spPr>
        <p:txBody>
          <a:bodyPr>
            <a:spAutoFit/>
          </a:bodyPr>
          <a:lstStyle/>
          <a:p>
            <a:pPr>
              <a:spcBef>
                <a:spcPct val="50000"/>
              </a:spcBef>
            </a:pPr>
            <a:r>
              <a:rPr lang="en-US" sz="2800" b="1" u="sng">
                <a:solidFill>
                  <a:srgbClr val="000066"/>
                </a:solidFill>
                <a:latin typeface="Arial" charset="0"/>
              </a:rPr>
              <a:t>WAKTU MEMBACA TALBIYAH</a:t>
            </a:r>
          </a:p>
        </p:txBody>
      </p:sp>
      <p:sp>
        <p:nvSpPr>
          <p:cNvPr id="88069" name="Text Box 5"/>
          <p:cNvSpPr txBox="1">
            <a:spLocks noChangeArrowheads="1"/>
          </p:cNvSpPr>
          <p:nvPr/>
        </p:nvSpPr>
        <p:spPr bwMode="auto">
          <a:xfrm>
            <a:off x="1371600" y="4648200"/>
            <a:ext cx="6286500" cy="701675"/>
          </a:xfrm>
          <a:prstGeom prst="rect">
            <a:avLst/>
          </a:prstGeom>
          <a:noFill/>
          <a:ln w="9525">
            <a:noFill/>
            <a:miter lim="800000"/>
            <a:headEnd/>
            <a:tailEnd/>
          </a:ln>
        </p:spPr>
        <p:txBody>
          <a:bodyPr>
            <a:spAutoFit/>
          </a:bodyPr>
          <a:lstStyle/>
          <a:p>
            <a:pPr>
              <a:spcBef>
                <a:spcPct val="50000"/>
              </a:spcBef>
            </a:pPr>
            <a:r>
              <a:rPr lang="en-US" b="1">
                <a:latin typeface="Arial" charset="0"/>
              </a:rPr>
              <a:t>BAGI YANG MELAKSANAKAN UMRAH, DIMULAI SEJAK NIAT SAMPAI AKAN MULAI TAWAF</a:t>
            </a:r>
            <a:r>
              <a:rPr lang="en-US"/>
              <a:t> </a:t>
            </a:r>
          </a:p>
        </p:txBody>
      </p:sp>
      <p:sp>
        <p:nvSpPr>
          <p:cNvPr id="88070" name="Text Box 6"/>
          <p:cNvSpPr txBox="1">
            <a:spLocks noChangeArrowheads="1"/>
          </p:cNvSpPr>
          <p:nvPr/>
        </p:nvSpPr>
        <p:spPr bwMode="auto">
          <a:xfrm>
            <a:off x="1066800" y="4648200"/>
            <a:ext cx="457200" cy="396875"/>
          </a:xfrm>
          <a:prstGeom prst="rect">
            <a:avLst/>
          </a:prstGeom>
          <a:noFill/>
          <a:ln w="9525">
            <a:noFill/>
            <a:miter lim="800000"/>
            <a:headEnd/>
            <a:tailEnd/>
          </a:ln>
        </p:spPr>
        <p:txBody>
          <a:bodyPr>
            <a:spAutoFit/>
          </a:bodyPr>
          <a:lstStyle/>
          <a:p>
            <a:pPr>
              <a:spcBef>
                <a:spcPct val="50000"/>
              </a:spcBef>
            </a:pPr>
            <a:r>
              <a:rPr lang="en-US"/>
              <a:t>1.</a:t>
            </a:r>
          </a:p>
        </p:txBody>
      </p:sp>
      <p:sp>
        <p:nvSpPr>
          <p:cNvPr id="88071" name="Text Box 7"/>
          <p:cNvSpPr txBox="1">
            <a:spLocks noChangeArrowheads="1"/>
          </p:cNvSpPr>
          <p:nvPr/>
        </p:nvSpPr>
        <p:spPr bwMode="auto">
          <a:xfrm>
            <a:off x="1409700" y="5381625"/>
            <a:ext cx="6629400" cy="762000"/>
          </a:xfrm>
          <a:prstGeom prst="rect">
            <a:avLst/>
          </a:prstGeom>
          <a:noFill/>
          <a:ln w="9525">
            <a:noFill/>
            <a:miter lim="800000"/>
            <a:headEnd/>
            <a:tailEnd/>
          </a:ln>
        </p:spPr>
        <p:txBody>
          <a:bodyPr>
            <a:spAutoFit/>
          </a:bodyPr>
          <a:lstStyle/>
          <a:p>
            <a:r>
              <a:rPr lang="en-US" b="1">
                <a:latin typeface="Arial" charset="0"/>
              </a:rPr>
              <a:t>BAGI YANG MELAKSANAKAN HAJI, DIMULAI SEJAK NIAT SAMPAI MELONTAR JUMRAH AQABAH</a:t>
            </a:r>
            <a:r>
              <a:rPr lang="en-US" sz="2400"/>
              <a:t> </a:t>
            </a:r>
          </a:p>
        </p:txBody>
      </p:sp>
      <p:sp>
        <p:nvSpPr>
          <p:cNvPr id="88072" name="Text Box 8"/>
          <p:cNvSpPr txBox="1">
            <a:spLocks noChangeArrowheads="1"/>
          </p:cNvSpPr>
          <p:nvPr/>
        </p:nvSpPr>
        <p:spPr bwMode="auto">
          <a:xfrm>
            <a:off x="1066800" y="5381625"/>
            <a:ext cx="457200" cy="396875"/>
          </a:xfrm>
          <a:prstGeom prst="rect">
            <a:avLst/>
          </a:prstGeom>
          <a:noFill/>
          <a:ln w="9525">
            <a:noFill/>
            <a:miter lim="800000"/>
            <a:headEnd/>
            <a:tailEnd/>
          </a:ln>
        </p:spPr>
        <p:txBody>
          <a:bodyPr>
            <a:spAutoFit/>
          </a:bodyPr>
          <a:lstStyle/>
          <a:p>
            <a:pPr>
              <a:spcBef>
                <a:spcPct val="50000"/>
              </a:spcBef>
            </a:pPr>
            <a:r>
              <a:rPr lang="en-US"/>
              <a:t>2.</a:t>
            </a:r>
          </a:p>
        </p:txBody>
      </p:sp>
      <p:sp>
        <p:nvSpPr>
          <p:cNvPr id="88073" name="Text Box 9"/>
          <p:cNvSpPr txBox="1">
            <a:spLocks noChangeArrowheads="1"/>
          </p:cNvSpPr>
          <p:nvPr/>
        </p:nvSpPr>
        <p:spPr bwMode="auto">
          <a:xfrm>
            <a:off x="2057400" y="304800"/>
            <a:ext cx="4419600" cy="641350"/>
          </a:xfrm>
          <a:prstGeom prst="rect">
            <a:avLst/>
          </a:prstGeom>
          <a:noFill/>
          <a:ln w="9525">
            <a:noFill/>
            <a:miter lim="800000"/>
            <a:headEnd/>
            <a:tailEnd/>
          </a:ln>
        </p:spPr>
        <p:txBody>
          <a:bodyPr>
            <a:spAutoFit/>
          </a:bodyPr>
          <a:lstStyle/>
          <a:p>
            <a:pPr algn="ctr">
              <a:spcBef>
                <a:spcPct val="50000"/>
              </a:spcBef>
            </a:pPr>
            <a:r>
              <a:rPr lang="en-US" sz="3600" b="1">
                <a:solidFill>
                  <a:srgbClr val="000066"/>
                </a:solidFill>
                <a:latin typeface="Arial Black" pitchFamily="34" charset="0"/>
              </a:rPr>
              <a:t>TALBIYAH</a:t>
            </a:r>
          </a:p>
        </p:txBody>
      </p:sp>
      <p:pic>
        <p:nvPicPr>
          <p:cNvPr id="88075" name="Picture 11"/>
          <p:cNvPicPr>
            <a:picLocks noChangeAspect="1" noChangeArrowheads="1"/>
          </p:cNvPicPr>
          <p:nvPr/>
        </p:nvPicPr>
        <p:blipFill>
          <a:blip r:embed="rId2"/>
          <a:srcRect/>
          <a:stretch>
            <a:fillRect/>
          </a:stretch>
        </p:blipFill>
        <p:spPr bwMode="auto">
          <a:xfrm>
            <a:off x="914400" y="1085850"/>
            <a:ext cx="6705600" cy="2190750"/>
          </a:xfrm>
          <a:prstGeom prst="rect">
            <a:avLst/>
          </a:prstGeom>
          <a:noFill/>
          <a:ln w="9525">
            <a:noFill/>
            <a:miter lim="800000"/>
            <a:headEnd/>
            <a:tailEnd/>
          </a:ln>
        </p:spPr>
      </p:pic>
      <p:pic>
        <p:nvPicPr>
          <p:cNvPr id="9" name="Picture 11"/>
          <p:cNvPicPr>
            <a:picLocks noChangeAspect="1" noChangeArrowheads="1"/>
          </p:cNvPicPr>
          <p:nvPr/>
        </p:nvPicPr>
        <p:blipFill>
          <a:blip r:embed="rId2"/>
          <a:srcRect/>
          <a:stretch>
            <a:fillRect/>
          </a:stretch>
        </p:blipFill>
        <p:spPr bwMode="auto">
          <a:xfrm>
            <a:off x="928662" y="1142984"/>
            <a:ext cx="6705600" cy="21907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073"/>
                                        </p:tgtEl>
                                        <p:attrNameLst>
                                          <p:attrName>style.visibility</p:attrName>
                                        </p:attrNameLst>
                                      </p:cBhvr>
                                      <p:to>
                                        <p:strVal val="visible"/>
                                      </p:to>
                                    </p:set>
                                    <p:animEffect transition="in" filter="blinds(horizontal)">
                                      <p:cBhvr>
                                        <p:cTn id="7" dur="500"/>
                                        <p:tgtEl>
                                          <p:spTgt spid="8807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8075"/>
                                        </p:tgtEl>
                                        <p:attrNameLst>
                                          <p:attrName>style.visibility</p:attrName>
                                        </p:attrNameLst>
                                      </p:cBhvr>
                                      <p:to>
                                        <p:strVal val="visible"/>
                                      </p:to>
                                    </p:set>
                                    <p:animEffect transition="in" filter="dissolve">
                                      <p:cBhvr>
                                        <p:cTn id="12" dur="500"/>
                                        <p:tgtEl>
                                          <p:spTgt spid="8807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8068"/>
                                        </p:tgtEl>
                                        <p:attrNameLst>
                                          <p:attrName>style.visibility</p:attrName>
                                        </p:attrNameLst>
                                      </p:cBhvr>
                                      <p:to>
                                        <p:strVal val="visible"/>
                                      </p:to>
                                    </p:set>
                                    <p:animEffect transition="in" filter="box(in)">
                                      <p:cBhvr>
                                        <p:cTn id="17" dur="500"/>
                                        <p:tgtEl>
                                          <p:spTgt spid="8806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8070"/>
                                        </p:tgtEl>
                                        <p:attrNameLst>
                                          <p:attrName>style.visibility</p:attrName>
                                        </p:attrNameLst>
                                      </p:cBhvr>
                                      <p:to>
                                        <p:strVal val="visible"/>
                                      </p:to>
                                    </p:set>
                                    <p:anim calcmode="lin" valueType="num">
                                      <p:cBhvr additive="base">
                                        <p:cTn id="22" dur="500" fill="hold"/>
                                        <p:tgtEl>
                                          <p:spTgt spid="88070"/>
                                        </p:tgtEl>
                                        <p:attrNameLst>
                                          <p:attrName>ppt_x</p:attrName>
                                        </p:attrNameLst>
                                      </p:cBhvr>
                                      <p:tavLst>
                                        <p:tav tm="0">
                                          <p:val>
                                            <p:strVal val="#ppt_x"/>
                                          </p:val>
                                        </p:tav>
                                        <p:tav tm="100000">
                                          <p:val>
                                            <p:strVal val="#ppt_x"/>
                                          </p:val>
                                        </p:tav>
                                      </p:tavLst>
                                    </p:anim>
                                    <p:anim calcmode="lin" valueType="num">
                                      <p:cBhvr additive="base">
                                        <p:cTn id="23" dur="500" fill="hold"/>
                                        <p:tgtEl>
                                          <p:spTgt spid="8807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88069"/>
                                        </p:tgtEl>
                                        <p:attrNameLst>
                                          <p:attrName>style.visibility</p:attrName>
                                        </p:attrNameLst>
                                      </p:cBhvr>
                                      <p:to>
                                        <p:strVal val="visible"/>
                                      </p:to>
                                    </p:set>
                                    <p:anim calcmode="lin" valueType="num">
                                      <p:cBhvr additive="base">
                                        <p:cTn id="26" dur="500" fill="hold"/>
                                        <p:tgtEl>
                                          <p:spTgt spid="88069"/>
                                        </p:tgtEl>
                                        <p:attrNameLst>
                                          <p:attrName>ppt_x</p:attrName>
                                        </p:attrNameLst>
                                      </p:cBhvr>
                                      <p:tavLst>
                                        <p:tav tm="0">
                                          <p:val>
                                            <p:strVal val="#ppt_x"/>
                                          </p:val>
                                        </p:tav>
                                        <p:tav tm="100000">
                                          <p:val>
                                            <p:strVal val="#ppt_x"/>
                                          </p:val>
                                        </p:tav>
                                      </p:tavLst>
                                    </p:anim>
                                    <p:anim calcmode="lin" valueType="num">
                                      <p:cBhvr additive="base">
                                        <p:cTn id="27" dur="500" fill="hold"/>
                                        <p:tgtEl>
                                          <p:spTgt spid="8806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8072"/>
                                        </p:tgtEl>
                                        <p:attrNameLst>
                                          <p:attrName>style.visibility</p:attrName>
                                        </p:attrNameLst>
                                      </p:cBhvr>
                                      <p:to>
                                        <p:strVal val="visible"/>
                                      </p:to>
                                    </p:set>
                                    <p:anim calcmode="lin" valueType="num">
                                      <p:cBhvr additive="base">
                                        <p:cTn id="32" dur="500" fill="hold"/>
                                        <p:tgtEl>
                                          <p:spTgt spid="88072"/>
                                        </p:tgtEl>
                                        <p:attrNameLst>
                                          <p:attrName>ppt_x</p:attrName>
                                        </p:attrNameLst>
                                      </p:cBhvr>
                                      <p:tavLst>
                                        <p:tav tm="0">
                                          <p:val>
                                            <p:strVal val="#ppt_x"/>
                                          </p:val>
                                        </p:tav>
                                        <p:tav tm="100000">
                                          <p:val>
                                            <p:strVal val="#ppt_x"/>
                                          </p:val>
                                        </p:tav>
                                      </p:tavLst>
                                    </p:anim>
                                    <p:anim calcmode="lin" valueType="num">
                                      <p:cBhvr additive="base">
                                        <p:cTn id="33" dur="500" fill="hold"/>
                                        <p:tgtEl>
                                          <p:spTgt spid="8807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88071"/>
                                        </p:tgtEl>
                                        <p:attrNameLst>
                                          <p:attrName>style.visibility</p:attrName>
                                        </p:attrNameLst>
                                      </p:cBhvr>
                                      <p:to>
                                        <p:strVal val="visible"/>
                                      </p:to>
                                    </p:set>
                                    <p:anim calcmode="lin" valueType="num">
                                      <p:cBhvr additive="base">
                                        <p:cTn id="36" dur="500" fill="hold"/>
                                        <p:tgtEl>
                                          <p:spTgt spid="88071"/>
                                        </p:tgtEl>
                                        <p:attrNameLst>
                                          <p:attrName>ppt_x</p:attrName>
                                        </p:attrNameLst>
                                      </p:cBhvr>
                                      <p:tavLst>
                                        <p:tav tm="0">
                                          <p:val>
                                            <p:strVal val="#ppt_x"/>
                                          </p:val>
                                        </p:tav>
                                        <p:tav tm="100000">
                                          <p:val>
                                            <p:strVal val="#ppt_x"/>
                                          </p:val>
                                        </p:tav>
                                      </p:tavLst>
                                    </p:anim>
                                    <p:anim calcmode="lin" valueType="num">
                                      <p:cBhvr additive="base">
                                        <p:cTn id="37" dur="500" fill="hold"/>
                                        <p:tgtEl>
                                          <p:spTgt spid="8807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p:bldP spid="88069" grpId="0"/>
      <p:bldP spid="88070" grpId="0"/>
      <p:bldP spid="88071" grpId="0"/>
      <p:bldP spid="88072" grpId="0"/>
      <p:bldP spid="8807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7" name="Text Box 5"/>
          <p:cNvSpPr txBox="1">
            <a:spLocks noChangeArrowheads="1"/>
          </p:cNvSpPr>
          <p:nvPr/>
        </p:nvSpPr>
        <p:spPr bwMode="auto">
          <a:xfrm>
            <a:off x="1676400" y="762000"/>
            <a:ext cx="4343400" cy="519113"/>
          </a:xfrm>
          <a:prstGeom prst="rect">
            <a:avLst/>
          </a:prstGeom>
          <a:noFill/>
          <a:ln w="9525">
            <a:noFill/>
            <a:miter lim="800000"/>
            <a:headEnd/>
            <a:tailEnd/>
          </a:ln>
        </p:spPr>
        <p:txBody>
          <a:bodyPr>
            <a:spAutoFit/>
          </a:bodyPr>
          <a:lstStyle/>
          <a:p>
            <a:pPr algn="ctr">
              <a:spcBef>
                <a:spcPct val="50000"/>
              </a:spcBef>
            </a:pPr>
            <a:r>
              <a:rPr lang="en-US" sz="2800" b="1">
                <a:solidFill>
                  <a:srgbClr val="000066"/>
                </a:solidFill>
                <a:latin typeface="Arial Black" pitchFamily="34" charset="0"/>
              </a:rPr>
              <a:t>DO'A TAWAF</a:t>
            </a:r>
            <a:r>
              <a:rPr lang="en-US" sz="2800" b="1">
                <a:latin typeface="Arial Black" pitchFamily="34" charset="0"/>
              </a:rPr>
              <a:t> </a:t>
            </a:r>
          </a:p>
        </p:txBody>
      </p:sp>
      <p:sp>
        <p:nvSpPr>
          <p:cNvPr id="125958" name="Rectangle 6"/>
          <p:cNvSpPr>
            <a:spLocks noChangeArrowheads="1"/>
          </p:cNvSpPr>
          <p:nvPr/>
        </p:nvSpPr>
        <p:spPr bwMode="auto">
          <a:xfrm>
            <a:off x="609600" y="1295400"/>
            <a:ext cx="7162800" cy="1311275"/>
          </a:xfrm>
          <a:prstGeom prst="rect">
            <a:avLst/>
          </a:prstGeom>
          <a:noFill/>
          <a:ln w="9525">
            <a:noFill/>
            <a:miter lim="800000"/>
            <a:headEnd/>
            <a:tailEnd/>
          </a:ln>
        </p:spPr>
        <p:txBody>
          <a:bodyPr anchor="ctr">
            <a:spAutoFit/>
          </a:bodyPr>
          <a:lstStyle/>
          <a:p>
            <a:r>
              <a:rPr lang="en-US" b="1" dirty="0"/>
              <a:t>DALAM HADIS YANG DIRIWAYATKAN IBNU MAJAH DARI ABU HURAIRAH R.A. NABI MENGANJURKAN UNTUK MEMBACA DO'A DALAM TAWAF SEBAGAI BERIKUT :</a:t>
            </a:r>
          </a:p>
        </p:txBody>
      </p:sp>
      <p:pic>
        <p:nvPicPr>
          <p:cNvPr id="125959" name="Picture 7"/>
          <p:cNvPicPr>
            <a:picLocks noChangeAspect="1" noChangeArrowheads="1"/>
          </p:cNvPicPr>
          <p:nvPr/>
        </p:nvPicPr>
        <p:blipFill>
          <a:blip r:embed="rId2"/>
          <a:srcRect/>
          <a:stretch>
            <a:fillRect/>
          </a:stretch>
        </p:blipFill>
        <p:spPr bwMode="auto">
          <a:xfrm>
            <a:off x="762000" y="2667000"/>
            <a:ext cx="6553200" cy="1219200"/>
          </a:xfrm>
          <a:prstGeom prst="rect">
            <a:avLst/>
          </a:prstGeom>
          <a:noFill/>
          <a:ln w="9525">
            <a:noFill/>
            <a:miter lim="800000"/>
            <a:headEnd/>
            <a:tailEnd/>
          </a:ln>
        </p:spPr>
      </p:pic>
      <p:sp>
        <p:nvSpPr>
          <p:cNvPr id="125960" name="Rectangle 8"/>
          <p:cNvSpPr>
            <a:spLocks noChangeArrowheads="1"/>
          </p:cNvSpPr>
          <p:nvPr/>
        </p:nvSpPr>
        <p:spPr bwMode="auto">
          <a:xfrm>
            <a:off x="762000" y="3962400"/>
            <a:ext cx="6324600" cy="2530475"/>
          </a:xfrm>
          <a:prstGeom prst="rect">
            <a:avLst/>
          </a:prstGeom>
          <a:noFill/>
          <a:ln w="9525">
            <a:noFill/>
            <a:miter lim="800000"/>
            <a:headEnd/>
            <a:tailEnd/>
          </a:ln>
        </p:spPr>
        <p:txBody>
          <a:bodyPr anchor="ctr">
            <a:spAutoFit/>
          </a:bodyPr>
          <a:lstStyle/>
          <a:p>
            <a:pPr algn="ctr"/>
            <a:r>
              <a:rPr lang="en-US" b="1">
                <a:solidFill>
                  <a:srgbClr val="000066"/>
                </a:solidFill>
                <a:latin typeface="Arial" charset="0"/>
              </a:rPr>
              <a:t>ARTINYA : </a:t>
            </a:r>
          </a:p>
          <a:p>
            <a:r>
              <a:rPr lang="en-US" i="1">
                <a:solidFill>
                  <a:srgbClr val="000066"/>
                </a:solidFill>
                <a:latin typeface="Arial" charset="0"/>
              </a:rPr>
              <a:t>"MAHA SUCI ALLAH. SEGALA PUJI BAGI ALLAH. TIDAK ADA TUHAN YANG (BERHAK) DISEMBAH SELAIN ALLAH. ALLAH MAHA BESAR. TIADA DAYA (UNTUK MEMPEROLEH MANFAAT) DAN KEMAMPUAN (UNTUK MENOLAK KESULITAN) KECUALI BERSUMBER DARI ALLAH YANG MAHA TINGGI DAN MAHA AGUNG)".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5957"/>
                                        </p:tgtEl>
                                        <p:attrNameLst>
                                          <p:attrName>style.visibility</p:attrName>
                                        </p:attrNameLst>
                                      </p:cBhvr>
                                      <p:to>
                                        <p:strVal val="visible"/>
                                      </p:to>
                                    </p:set>
                                    <p:animEffect transition="in" filter="box(in)">
                                      <p:cBhvr>
                                        <p:cTn id="7" dur="500"/>
                                        <p:tgtEl>
                                          <p:spTgt spid="12595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5958"/>
                                        </p:tgtEl>
                                        <p:attrNameLst>
                                          <p:attrName>style.visibility</p:attrName>
                                        </p:attrNameLst>
                                      </p:cBhvr>
                                      <p:to>
                                        <p:strVal val="visible"/>
                                      </p:to>
                                    </p:set>
                                    <p:animEffect transition="in" filter="checkerboard(across)">
                                      <p:cBhvr>
                                        <p:cTn id="12" dur="500"/>
                                        <p:tgtEl>
                                          <p:spTgt spid="125958"/>
                                        </p:tgtEl>
                                      </p:cBhvr>
                                    </p:animEffect>
                                  </p:childTnLst>
                                </p:cTn>
                              </p:par>
                              <p:par>
                                <p:cTn id="13" presetID="5" presetClass="entr" presetSubtype="10" fill="hold" nodeType="withEffect">
                                  <p:stCondLst>
                                    <p:cond delay="0"/>
                                  </p:stCondLst>
                                  <p:childTnLst>
                                    <p:set>
                                      <p:cBhvr>
                                        <p:cTn id="14" dur="1" fill="hold">
                                          <p:stCondLst>
                                            <p:cond delay="0"/>
                                          </p:stCondLst>
                                        </p:cTn>
                                        <p:tgtEl>
                                          <p:spTgt spid="125959"/>
                                        </p:tgtEl>
                                        <p:attrNameLst>
                                          <p:attrName>style.visibility</p:attrName>
                                        </p:attrNameLst>
                                      </p:cBhvr>
                                      <p:to>
                                        <p:strVal val="visible"/>
                                      </p:to>
                                    </p:set>
                                    <p:animEffect transition="in" filter="checkerboard(across)">
                                      <p:cBhvr>
                                        <p:cTn id="15" dur="500"/>
                                        <p:tgtEl>
                                          <p:spTgt spid="125959"/>
                                        </p:tgtEl>
                                      </p:cBhvr>
                                    </p:animEffect>
                                  </p:childTnLst>
                                </p:cTn>
                              </p:par>
                              <p:par>
                                <p:cTn id="16" presetID="55" presetClass="entr" presetSubtype="0" fill="hold" nodeType="withEffect">
                                  <p:stCondLst>
                                    <p:cond delay="0"/>
                                  </p:stCondLst>
                                  <p:childTnLst>
                                    <p:set>
                                      <p:cBhvr>
                                        <p:cTn id="17" dur="1" fill="hold">
                                          <p:stCondLst>
                                            <p:cond delay="0"/>
                                          </p:stCondLst>
                                        </p:cTn>
                                        <p:tgtEl>
                                          <p:spTgt spid="125959"/>
                                        </p:tgtEl>
                                        <p:attrNameLst>
                                          <p:attrName>style.visibility</p:attrName>
                                        </p:attrNameLst>
                                      </p:cBhvr>
                                      <p:to>
                                        <p:strVal val="visible"/>
                                      </p:to>
                                    </p:set>
                                    <p:anim calcmode="lin" valueType="num">
                                      <p:cBhvr>
                                        <p:cTn id="18" dur="1000" fill="hold"/>
                                        <p:tgtEl>
                                          <p:spTgt spid="125959"/>
                                        </p:tgtEl>
                                        <p:attrNameLst>
                                          <p:attrName>ppt_w</p:attrName>
                                        </p:attrNameLst>
                                      </p:cBhvr>
                                      <p:tavLst>
                                        <p:tav tm="0">
                                          <p:val>
                                            <p:strVal val="#ppt_w*0.70"/>
                                          </p:val>
                                        </p:tav>
                                        <p:tav tm="100000">
                                          <p:val>
                                            <p:strVal val="#ppt_w"/>
                                          </p:val>
                                        </p:tav>
                                      </p:tavLst>
                                    </p:anim>
                                    <p:anim calcmode="lin" valueType="num">
                                      <p:cBhvr>
                                        <p:cTn id="19" dur="1000" fill="hold"/>
                                        <p:tgtEl>
                                          <p:spTgt spid="125959"/>
                                        </p:tgtEl>
                                        <p:attrNameLst>
                                          <p:attrName>ppt_h</p:attrName>
                                        </p:attrNameLst>
                                      </p:cBhvr>
                                      <p:tavLst>
                                        <p:tav tm="0">
                                          <p:val>
                                            <p:strVal val="#ppt_h"/>
                                          </p:val>
                                        </p:tav>
                                        <p:tav tm="100000">
                                          <p:val>
                                            <p:strVal val="#ppt_h"/>
                                          </p:val>
                                        </p:tav>
                                      </p:tavLst>
                                    </p:anim>
                                    <p:animEffect transition="in" filter="fade">
                                      <p:cBhvr>
                                        <p:cTn id="20" dur="1000"/>
                                        <p:tgtEl>
                                          <p:spTgt spid="12595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5960"/>
                                        </p:tgtEl>
                                        <p:attrNameLst>
                                          <p:attrName>style.visibility</p:attrName>
                                        </p:attrNameLst>
                                      </p:cBhvr>
                                      <p:to>
                                        <p:strVal val="visible"/>
                                      </p:to>
                                    </p:set>
                                    <p:anim calcmode="lin" valueType="num">
                                      <p:cBhvr additive="base">
                                        <p:cTn id="25" dur="500" fill="hold"/>
                                        <p:tgtEl>
                                          <p:spTgt spid="125960"/>
                                        </p:tgtEl>
                                        <p:attrNameLst>
                                          <p:attrName>ppt_x</p:attrName>
                                        </p:attrNameLst>
                                      </p:cBhvr>
                                      <p:tavLst>
                                        <p:tav tm="0">
                                          <p:val>
                                            <p:strVal val="#ppt_x"/>
                                          </p:val>
                                        </p:tav>
                                        <p:tav tm="100000">
                                          <p:val>
                                            <p:strVal val="#ppt_x"/>
                                          </p:val>
                                        </p:tav>
                                      </p:tavLst>
                                    </p:anim>
                                    <p:anim calcmode="lin" valueType="num">
                                      <p:cBhvr additive="base">
                                        <p:cTn id="26" dur="500" fill="hold"/>
                                        <p:tgtEl>
                                          <p:spTgt spid="1259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7" grpId="0"/>
      <p:bldP spid="125958" grpId="0"/>
      <p:bldP spid="12596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4"/>
          <p:cNvSpPr>
            <a:spLocks noChangeArrowheads="1"/>
          </p:cNvSpPr>
          <p:nvPr/>
        </p:nvSpPr>
        <p:spPr bwMode="auto">
          <a:xfrm>
            <a:off x="838200" y="1066800"/>
            <a:ext cx="6477000" cy="1311275"/>
          </a:xfrm>
          <a:prstGeom prst="rect">
            <a:avLst/>
          </a:prstGeom>
          <a:noFill/>
          <a:ln w="9525">
            <a:noFill/>
            <a:miter lim="800000"/>
            <a:headEnd/>
            <a:tailEnd/>
          </a:ln>
        </p:spPr>
        <p:txBody>
          <a:bodyPr anchor="ctr">
            <a:spAutoFit/>
          </a:bodyPr>
          <a:lstStyle/>
          <a:p>
            <a:r>
              <a:rPr lang="en-US" b="1"/>
              <a:t>DO'A YANG DIBACA DI ANTARA RUKUN YAMANI DAN HAJAR ASWAD; HADIS RIWAYAT AHMAD DAN ABI DAUD DARI ABDULLAH BIN AS SAID R.A. SEBAGAI BERIKUT :</a:t>
            </a:r>
          </a:p>
        </p:txBody>
      </p:sp>
      <p:pic>
        <p:nvPicPr>
          <p:cNvPr id="128005" name="Picture 5"/>
          <p:cNvPicPr>
            <a:picLocks noChangeAspect="1" noChangeArrowheads="1"/>
          </p:cNvPicPr>
          <p:nvPr/>
        </p:nvPicPr>
        <p:blipFill>
          <a:blip r:embed="rId2"/>
          <a:srcRect/>
          <a:stretch>
            <a:fillRect/>
          </a:stretch>
        </p:blipFill>
        <p:spPr bwMode="auto">
          <a:xfrm>
            <a:off x="838200" y="2514600"/>
            <a:ext cx="6934200" cy="1676400"/>
          </a:xfrm>
          <a:prstGeom prst="rect">
            <a:avLst/>
          </a:prstGeom>
          <a:noFill/>
          <a:ln w="9525">
            <a:noFill/>
            <a:miter lim="800000"/>
            <a:headEnd/>
            <a:tailEnd/>
          </a:ln>
        </p:spPr>
      </p:pic>
      <p:sp>
        <p:nvSpPr>
          <p:cNvPr id="128006" name="Rectangle 6"/>
          <p:cNvSpPr>
            <a:spLocks noChangeArrowheads="1"/>
          </p:cNvSpPr>
          <p:nvPr/>
        </p:nvSpPr>
        <p:spPr bwMode="auto">
          <a:xfrm>
            <a:off x="838200" y="4572000"/>
            <a:ext cx="7010400" cy="1311275"/>
          </a:xfrm>
          <a:prstGeom prst="rect">
            <a:avLst/>
          </a:prstGeom>
          <a:noFill/>
          <a:ln w="9525">
            <a:noFill/>
            <a:miter lim="800000"/>
            <a:headEnd/>
            <a:tailEnd/>
          </a:ln>
        </p:spPr>
        <p:txBody>
          <a:bodyPr anchor="ctr">
            <a:spAutoFit/>
          </a:bodyPr>
          <a:lstStyle/>
          <a:p>
            <a:pPr algn="ctr"/>
            <a:r>
              <a:rPr lang="en-US" b="1"/>
              <a:t>ARTINYA :</a:t>
            </a:r>
            <a:endParaRPr lang="en-US"/>
          </a:p>
          <a:p>
            <a:pPr algn="ctr"/>
            <a:r>
              <a:rPr lang="en-US" i="1"/>
              <a:t>"</a:t>
            </a:r>
            <a:r>
              <a:rPr lang="en-US" i="1">
                <a:latin typeface="Arial" charset="0"/>
              </a:rPr>
              <a:t>WAHAI TUHAN KAMI, ANUGERAHKANLAH KAMI KEBAIKAN DI DUNIA DAN AKHIRAT DAN HINDARKANLAH KAMI DARI SIKSA NERAKA".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8004"/>
                                        </p:tgtEl>
                                        <p:attrNameLst>
                                          <p:attrName>style.visibility</p:attrName>
                                        </p:attrNameLst>
                                      </p:cBhvr>
                                      <p:to>
                                        <p:strVal val="visible"/>
                                      </p:to>
                                    </p:set>
                                    <p:anim calcmode="lin" valueType="num">
                                      <p:cBhvr>
                                        <p:cTn id="7" dur="1000" fill="hold"/>
                                        <p:tgtEl>
                                          <p:spTgt spid="128004"/>
                                        </p:tgtEl>
                                        <p:attrNameLst>
                                          <p:attrName>ppt_w</p:attrName>
                                        </p:attrNameLst>
                                      </p:cBhvr>
                                      <p:tavLst>
                                        <p:tav tm="0">
                                          <p:val>
                                            <p:strVal val="#ppt_w*0.70"/>
                                          </p:val>
                                        </p:tav>
                                        <p:tav tm="100000">
                                          <p:val>
                                            <p:strVal val="#ppt_w"/>
                                          </p:val>
                                        </p:tav>
                                      </p:tavLst>
                                    </p:anim>
                                    <p:anim calcmode="lin" valueType="num">
                                      <p:cBhvr>
                                        <p:cTn id="8" dur="1000" fill="hold"/>
                                        <p:tgtEl>
                                          <p:spTgt spid="128004"/>
                                        </p:tgtEl>
                                        <p:attrNameLst>
                                          <p:attrName>ppt_h</p:attrName>
                                        </p:attrNameLst>
                                      </p:cBhvr>
                                      <p:tavLst>
                                        <p:tav tm="0">
                                          <p:val>
                                            <p:strVal val="#ppt_h"/>
                                          </p:val>
                                        </p:tav>
                                        <p:tav tm="100000">
                                          <p:val>
                                            <p:strVal val="#ppt_h"/>
                                          </p:val>
                                        </p:tav>
                                      </p:tavLst>
                                    </p:anim>
                                    <p:animEffect transition="in" filter="fade">
                                      <p:cBhvr>
                                        <p:cTn id="9" dur="1000"/>
                                        <p:tgtEl>
                                          <p:spTgt spid="128004"/>
                                        </p:tgtEl>
                                      </p:cBhvr>
                                    </p:animEffect>
                                  </p:childTnLst>
                                </p:cTn>
                              </p:par>
                              <p:par>
                                <p:cTn id="10" presetID="55" presetClass="entr" presetSubtype="0" fill="hold" nodeType="withEffect">
                                  <p:stCondLst>
                                    <p:cond delay="0"/>
                                  </p:stCondLst>
                                  <p:childTnLst>
                                    <p:set>
                                      <p:cBhvr>
                                        <p:cTn id="11" dur="1" fill="hold">
                                          <p:stCondLst>
                                            <p:cond delay="0"/>
                                          </p:stCondLst>
                                        </p:cTn>
                                        <p:tgtEl>
                                          <p:spTgt spid="128005"/>
                                        </p:tgtEl>
                                        <p:attrNameLst>
                                          <p:attrName>style.visibility</p:attrName>
                                        </p:attrNameLst>
                                      </p:cBhvr>
                                      <p:to>
                                        <p:strVal val="visible"/>
                                      </p:to>
                                    </p:set>
                                    <p:anim calcmode="lin" valueType="num">
                                      <p:cBhvr>
                                        <p:cTn id="12" dur="1000" fill="hold"/>
                                        <p:tgtEl>
                                          <p:spTgt spid="128005"/>
                                        </p:tgtEl>
                                        <p:attrNameLst>
                                          <p:attrName>ppt_w</p:attrName>
                                        </p:attrNameLst>
                                      </p:cBhvr>
                                      <p:tavLst>
                                        <p:tav tm="0">
                                          <p:val>
                                            <p:strVal val="#ppt_w*0.70"/>
                                          </p:val>
                                        </p:tav>
                                        <p:tav tm="100000">
                                          <p:val>
                                            <p:strVal val="#ppt_w"/>
                                          </p:val>
                                        </p:tav>
                                      </p:tavLst>
                                    </p:anim>
                                    <p:anim calcmode="lin" valueType="num">
                                      <p:cBhvr>
                                        <p:cTn id="13" dur="1000" fill="hold"/>
                                        <p:tgtEl>
                                          <p:spTgt spid="128005"/>
                                        </p:tgtEl>
                                        <p:attrNameLst>
                                          <p:attrName>ppt_h</p:attrName>
                                        </p:attrNameLst>
                                      </p:cBhvr>
                                      <p:tavLst>
                                        <p:tav tm="0">
                                          <p:val>
                                            <p:strVal val="#ppt_h"/>
                                          </p:val>
                                        </p:tav>
                                        <p:tav tm="100000">
                                          <p:val>
                                            <p:strVal val="#ppt_h"/>
                                          </p:val>
                                        </p:tav>
                                      </p:tavLst>
                                    </p:anim>
                                    <p:animEffect transition="in" filter="fade">
                                      <p:cBhvr>
                                        <p:cTn id="14" dur="1000"/>
                                        <p:tgtEl>
                                          <p:spTgt spid="12800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28006"/>
                                        </p:tgtEl>
                                        <p:attrNameLst>
                                          <p:attrName>style.visibility</p:attrName>
                                        </p:attrNameLst>
                                      </p:cBhvr>
                                      <p:to>
                                        <p:strVal val="visible"/>
                                      </p:to>
                                    </p:set>
                                    <p:animEffect transition="in" filter="dissolve">
                                      <p:cBhvr>
                                        <p:cTn id="19" dur="500"/>
                                        <p:tgtEl>
                                          <p:spTgt spid="128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4" grpId="0"/>
      <p:bldP spid="12800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Rectangle 4"/>
          <p:cNvSpPr>
            <a:spLocks noChangeArrowheads="1"/>
          </p:cNvSpPr>
          <p:nvPr/>
        </p:nvSpPr>
        <p:spPr bwMode="auto">
          <a:xfrm>
            <a:off x="3048000" y="274638"/>
            <a:ext cx="2347913" cy="579437"/>
          </a:xfrm>
          <a:prstGeom prst="rect">
            <a:avLst/>
          </a:prstGeom>
          <a:noFill/>
          <a:ln w="9525">
            <a:noFill/>
            <a:miter lim="800000"/>
            <a:headEnd/>
            <a:tailEnd/>
          </a:ln>
        </p:spPr>
        <p:txBody>
          <a:bodyPr wrap="none" anchor="ctr">
            <a:spAutoFit/>
          </a:bodyPr>
          <a:lstStyle/>
          <a:p>
            <a:r>
              <a:rPr lang="en-US" sz="3200" b="1">
                <a:solidFill>
                  <a:srgbClr val="000066"/>
                </a:solidFill>
                <a:latin typeface="Arial Black" pitchFamily="34" charset="0"/>
              </a:rPr>
              <a:t>DO'A SA'I</a:t>
            </a:r>
            <a:r>
              <a:rPr lang="en-US"/>
              <a:t> </a:t>
            </a:r>
          </a:p>
        </p:txBody>
      </p:sp>
      <p:sp>
        <p:nvSpPr>
          <p:cNvPr id="126981" name="Rectangle 5"/>
          <p:cNvSpPr>
            <a:spLocks noChangeArrowheads="1"/>
          </p:cNvSpPr>
          <p:nvPr/>
        </p:nvSpPr>
        <p:spPr bwMode="auto">
          <a:xfrm>
            <a:off x="838200" y="914400"/>
            <a:ext cx="7162800" cy="1938338"/>
          </a:xfrm>
          <a:prstGeom prst="rect">
            <a:avLst/>
          </a:prstGeom>
          <a:noFill/>
          <a:ln w="9525">
            <a:noFill/>
            <a:miter lim="800000"/>
            <a:headEnd/>
            <a:tailEnd/>
          </a:ln>
        </p:spPr>
        <p:txBody>
          <a:bodyPr anchor="ctr">
            <a:spAutoFit/>
          </a:bodyPr>
          <a:lstStyle/>
          <a:p>
            <a:r>
              <a:rPr lang="en-US" b="1">
                <a:solidFill>
                  <a:srgbClr val="000066"/>
                </a:solidFill>
              </a:rPr>
              <a:t>HADIS YANG DIRIWAYATKAN IMAM MUSLIM, AHMAD DAN NASAI DARI JABIR R.A. DALAM KITAB NAILUL AUTHAR JILID 5 HALAMAN 126. DI KALA AKAN MEMULAI SA'I HENDAKLAH MENGHADAP KIBLAT LALU BERJALAN DARI SAFA MENUJU MARWA SAMBIL MEMBACA DO'A SEBANYAK 3X SEBAGAI BERIKUT :</a:t>
            </a:r>
            <a:r>
              <a:rPr lang="en-US">
                <a:solidFill>
                  <a:srgbClr val="000066"/>
                </a:solidFill>
              </a:rPr>
              <a:t> </a:t>
            </a:r>
          </a:p>
        </p:txBody>
      </p:sp>
      <p:pic>
        <p:nvPicPr>
          <p:cNvPr id="126982" name="Picture 6"/>
          <p:cNvPicPr>
            <a:picLocks noChangeAspect="1" noChangeArrowheads="1"/>
          </p:cNvPicPr>
          <p:nvPr/>
        </p:nvPicPr>
        <p:blipFill>
          <a:blip r:embed="rId2"/>
          <a:srcRect/>
          <a:stretch>
            <a:fillRect/>
          </a:stretch>
        </p:blipFill>
        <p:spPr bwMode="auto">
          <a:xfrm>
            <a:off x="838200" y="3200400"/>
            <a:ext cx="7010400" cy="32226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6980"/>
                                        </p:tgtEl>
                                        <p:attrNameLst>
                                          <p:attrName>style.visibility</p:attrName>
                                        </p:attrNameLst>
                                      </p:cBhvr>
                                      <p:to>
                                        <p:strVal val="visible"/>
                                      </p:to>
                                    </p:set>
                                    <p:animEffect transition="in" filter="dissolve">
                                      <p:cBhvr>
                                        <p:cTn id="7" dur="500"/>
                                        <p:tgtEl>
                                          <p:spTgt spid="12698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6982"/>
                                        </p:tgtEl>
                                        <p:attrNameLst>
                                          <p:attrName>style.visibility</p:attrName>
                                        </p:attrNameLst>
                                      </p:cBhvr>
                                      <p:to>
                                        <p:strVal val="visible"/>
                                      </p:to>
                                    </p:set>
                                    <p:animEffect transition="in" filter="checkerboard(across)">
                                      <p:cBhvr>
                                        <p:cTn id="12" dur="500"/>
                                        <p:tgtEl>
                                          <p:spTgt spid="12698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26981"/>
                                        </p:tgtEl>
                                        <p:attrNameLst>
                                          <p:attrName>style.visibility</p:attrName>
                                        </p:attrNameLst>
                                      </p:cBhvr>
                                      <p:to>
                                        <p:strVal val="visible"/>
                                      </p:to>
                                    </p:set>
                                    <p:animEffect transition="in" filter="checkerboard(across)">
                                      <p:cBhvr>
                                        <p:cTn id="15" dur="500"/>
                                        <p:tgtEl>
                                          <p:spTgt spid="126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0" grpId="0"/>
      <p:bldP spid="12698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500174"/>
            <a:ext cx="8331199" cy="5141342"/>
          </a:xfrm>
        </p:spPr>
        <p:txBody>
          <a:bodyPr>
            <a:normAutofit lnSpcReduction="10000"/>
          </a:bodyPr>
          <a:lstStyle/>
          <a:p>
            <a:pPr lvl="0"/>
            <a:r>
              <a:rPr lang="en-US" sz="2800" dirty="0" smtClean="0"/>
              <a:t>PELAYANAN PEMONDOKAN, </a:t>
            </a:r>
            <a:r>
              <a:rPr lang="en-US" sz="2800" dirty="0" err="1" smtClean="0"/>
              <a:t>semakin</a:t>
            </a:r>
            <a:r>
              <a:rPr lang="en-US" sz="2800" dirty="0" smtClean="0"/>
              <a:t> </a:t>
            </a:r>
            <a:r>
              <a:rPr lang="en-US" sz="2800" dirty="0" err="1" smtClean="0"/>
              <a:t>padat</a:t>
            </a:r>
            <a:r>
              <a:rPr lang="en-US" sz="2800" dirty="0" smtClean="0"/>
              <a:t> </a:t>
            </a:r>
            <a:r>
              <a:rPr lang="en-US" sz="2800" dirty="0" err="1" smtClean="0"/>
              <a:t>hunian</a:t>
            </a:r>
            <a:r>
              <a:rPr lang="en-US" sz="2800" dirty="0" smtClean="0"/>
              <a:t> </a:t>
            </a:r>
            <a:r>
              <a:rPr lang="en-US" sz="2800" dirty="0" err="1" smtClean="0"/>
              <a:t>semakin</a:t>
            </a:r>
            <a:r>
              <a:rPr lang="en-US" sz="2800" dirty="0" smtClean="0"/>
              <a:t> </a:t>
            </a:r>
            <a:r>
              <a:rPr lang="en-US" sz="2800" dirty="0" err="1" smtClean="0"/>
              <a:t>mahal</a:t>
            </a:r>
            <a:endParaRPr lang="en-US" sz="2800" dirty="0" smtClean="0"/>
          </a:p>
          <a:p>
            <a:pPr lvl="0"/>
            <a:r>
              <a:rPr lang="en-US" sz="2800" dirty="0" smtClean="0"/>
              <a:t>PELAYANAN KATERING ( KAA, MEKKAH x 2, ARMINA DAN MADINAH )</a:t>
            </a:r>
          </a:p>
          <a:p>
            <a:pPr lvl="0"/>
            <a:r>
              <a:rPr lang="en-US" sz="2800" dirty="0" smtClean="0"/>
              <a:t>PELAYANAN ARMINA, </a:t>
            </a:r>
          </a:p>
          <a:p>
            <a:pPr lvl="0"/>
            <a:r>
              <a:rPr lang="en-US" sz="2800" dirty="0" smtClean="0"/>
              <a:t>PELAYANAN TRNSPOTASI ( DARAT , BUS SHOLAWAT DI 6 CLUSTER  DAN UDARA </a:t>
            </a:r>
            <a:r>
              <a:rPr lang="en-US" sz="2800" dirty="0" err="1" smtClean="0"/>
              <a:t>pemulangan</a:t>
            </a:r>
            <a:r>
              <a:rPr lang="en-US" sz="2800" dirty="0" smtClean="0"/>
              <a:t> )</a:t>
            </a:r>
          </a:p>
          <a:p>
            <a:pPr lvl="0"/>
            <a:r>
              <a:rPr lang="en-US" sz="2800" dirty="0" smtClean="0"/>
              <a:t>PELAYANAN CITY TOUR ( MAKKAH DAN MADINAH )</a:t>
            </a:r>
          </a:p>
          <a:p>
            <a:pPr lvl="0"/>
            <a:r>
              <a:rPr lang="en-US" sz="2800" dirty="0" smtClean="0"/>
              <a:t>ZAM-ZAM 5 LTR. ( 20 % </a:t>
            </a:r>
            <a:r>
              <a:rPr lang="en-US" sz="2800" dirty="0" err="1" smtClean="0"/>
              <a:t>jemaah</a:t>
            </a:r>
            <a:r>
              <a:rPr lang="en-US" sz="2800" dirty="0" smtClean="0"/>
              <a:t> </a:t>
            </a:r>
            <a:r>
              <a:rPr lang="en-US" sz="2800" dirty="0" err="1" smtClean="0"/>
              <a:t>bawa</a:t>
            </a:r>
            <a:r>
              <a:rPr lang="en-US" sz="2800" dirty="0" smtClean="0"/>
              <a:t> </a:t>
            </a:r>
            <a:r>
              <a:rPr lang="en-US" sz="2800" dirty="0" err="1" smtClean="0"/>
              <a:t>zamzam</a:t>
            </a:r>
            <a:r>
              <a:rPr lang="en-US" sz="2800" dirty="0" smtClean="0"/>
              <a:t> </a:t>
            </a:r>
            <a:r>
              <a:rPr lang="en-US" sz="2800" dirty="0" err="1" smtClean="0"/>
              <a:t>tdk</a:t>
            </a:r>
            <a:r>
              <a:rPr lang="en-US" sz="2800" dirty="0" smtClean="0"/>
              <a:t> </a:t>
            </a:r>
            <a:r>
              <a:rPr lang="en-US" sz="2800" dirty="0" err="1" smtClean="0"/>
              <a:t>brngkat</a:t>
            </a:r>
            <a:r>
              <a:rPr lang="en-US" sz="2800" dirty="0" smtClean="0"/>
              <a:t> )</a:t>
            </a:r>
          </a:p>
          <a:p>
            <a:endParaRPr lang="en-US" sz="2800" dirty="0"/>
          </a:p>
        </p:txBody>
      </p:sp>
      <p:sp>
        <p:nvSpPr>
          <p:cNvPr id="2" name="Title 1"/>
          <p:cNvSpPr>
            <a:spLocks noGrp="1"/>
          </p:cNvSpPr>
          <p:nvPr>
            <p:ph type="title"/>
          </p:nvPr>
        </p:nvSpPr>
        <p:spPr>
          <a:xfrm>
            <a:off x="500034" y="571480"/>
            <a:ext cx="8229600" cy="1066800"/>
          </a:xfrm>
        </p:spPr>
        <p:txBody>
          <a:bodyPr>
            <a:normAutofit fontScale="90000"/>
          </a:bodyPr>
          <a:lstStyle/>
          <a:p>
            <a:pPr algn="ctr"/>
            <a:r>
              <a:rPr lang="en-US" dirty="0" smtClean="0"/>
              <a:t>HAK  JEMAAH SELAMA DI ARAB SAUDI</a:t>
            </a:r>
            <a:endParaRPr lang="en-US" dirty="0"/>
          </a:p>
        </p:txBody>
      </p:sp>
    </p:spTree>
  </p:cSld>
  <p:clrMapOvr>
    <a:masterClrMapping/>
  </p:clrMapOvr>
  <p:transition>
    <p:checke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8" name="Rectangle 4"/>
          <p:cNvSpPr>
            <a:spLocks noChangeArrowheads="1"/>
          </p:cNvSpPr>
          <p:nvPr/>
        </p:nvSpPr>
        <p:spPr bwMode="auto">
          <a:xfrm>
            <a:off x="609600" y="249238"/>
            <a:ext cx="7543800" cy="5691187"/>
          </a:xfrm>
          <a:prstGeom prst="rect">
            <a:avLst/>
          </a:prstGeom>
          <a:noFill/>
          <a:ln w="9525">
            <a:noFill/>
            <a:miter lim="800000"/>
            <a:headEnd/>
            <a:tailEnd/>
          </a:ln>
        </p:spPr>
        <p:txBody>
          <a:bodyPr anchor="ctr">
            <a:spAutoFit/>
          </a:bodyPr>
          <a:lstStyle/>
          <a:p>
            <a:pPr algn="ctr"/>
            <a:r>
              <a:rPr lang="en-US" sz="3200" b="1">
                <a:solidFill>
                  <a:srgbClr val="000066"/>
                </a:solidFill>
              </a:rPr>
              <a:t>ARTINYA :</a:t>
            </a:r>
            <a:endParaRPr lang="en-US" sz="3200">
              <a:solidFill>
                <a:srgbClr val="000066"/>
              </a:solidFill>
            </a:endParaRPr>
          </a:p>
          <a:p>
            <a:pPr algn="ctr"/>
            <a:r>
              <a:rPr lang="en-US" sz="2400" b="1" i="1">
                <a:solidFill>
                  <a:srgbClr val="000066"/>
                </a:solidFill>
              </a:rPr>
              <a:t>TIDAK ADA TUHAN YANG (BERHAK) DISEMBAH SELAIN ALLAH. ALLAH MAHA BESAR. TIDAK ADA TUHAN YANG (BERHAK) DISEMBAH SELAIN ALLAH YANG MAHA ESA TIDAK ADA SEKUTU BAGINYA. KERAJAAN DAN PUJIAN HANYA MILIKNYA. DIALAH YANG MENGHIDUPKAN DAN MEMATIKAN. DI TANGANNYA SEGALA KEBAJIKAN. DIALAH BERKUASA ATAS SEGALA SESUATU. TIDAK ADA TUHAN YANG (BERHAK) DISEMBAH SELAIN ALLAH YANG MAHA ESA, TIDAK ADA SEKUTU BAGINYA YANG TELAH MENEPATI JANJINYA, MENOLONG HAMBANYA DAN MENGALAHKAN SENDIRI KELOMPOK-KELOMPOK MUSUHNYA.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9028"/>
                                        </p:tgtEl>
                                        <p:attrNameLst>
                                          <p:attrName>style.visibility</p:attrName>
                                        </p:attrNameLst>
                                      </p:cBhvr>
                                      <p:to>
                                        <p:strVal val="visible"/>
                                      </p:to>
                                    </p:set>
                                    <p:animEffect transition="in" filter="blinds(horizontal)">
                                      <p:cBhvr>
                                        <p:cTn id="7" dur="500"/>
                                        <p:tgtEl>
                                          <p:spTgt spid="129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714" name="Object 2"/>
          <p:cNvGraphicFramePr>
            <a:graphicFrameLocks noChangeAspect="1"/>
          </p:cNvGraphicFramePr>
          <p:nvPr/>
        </p:nvGraphicFramePr>
        <p:xfrm>
          <a:off x="0" y="228600"/>
          <a:ext cx="9144000" cy="6477000"/>
        </p:xfrm>
        <a:graphic>
          <a:graphicData uri="http://schemas.openxmlformats.org/presentationml/2006/ole">
            <p:oleObj spid="_x0000_s1026" name="Slide" r:id="rId3" imgW="3959502" imgH="2968657" progId="PowerPoint.Slide.12">
              <p:embed/>
            </p:oleObj>
          </a:graphicData>
        </a:graphic>
      </p:graphicFrame>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1066800" y="533400"/>
            <a:ext cx="7467600" cy="366713"/>
          </a:xfrm>
          <a:prstGeom prst="rect">
            <a:avLst/>
          </a:prstGeom>
          <a:noFill/>
          <a:ln w="9525">
            <a:noFill/>
            <a:miter lim="800000"/>
            <a:headEnd/>
            <a:tailEnd/>
          </a:ln>
        </p:spPr>
        <p:txBody>
          <a:bodyPr>
            <a:spAutoFit/>
          </a:bodyPr>
          <a:lstStyle/>
          <a:p>
            <a:pPr>
              <a:spcBef>
                <a:spcPct val="50000"/>
              </a:spcBef>
            </a:pPr>
            <a:endParaRPr lang="en-US"/>
          </a:p>
        </p:txBody>
      </p:sp>
      <p:sp>
        <p:nvSpPr>
          <p:cNvPr id="6" name="Text Box 9"/>
          <p:cNvSpPr txBox="1">
            <a:spLocks noChangeArrowheads="1"/>
          </p:cNvSpPr>
          <p:nvPr/>
        </p:nvSpPr>
        <p:spPr bwMode="auto">
          <a:xfrm>
            <a:off x="0" y="4214818"/>
            <a:ext cx="8991600" cy="1323439"/>
          </a:xfrm>
          <a:prstGeom prst="rect">
            <a:avLst/>
          </a:prstGeom>
          <a:solidFill>
            <a:schemeClr val="accent3">
              <a:lumMod val="75000"/>
            </a:schemeClr>
          </a:solidFill>
          <a:ln w="9525">
            <a:noFill/>
            <a:miter lim="800000"/>
            <a:headEnd/>
            <a:tailEnd/>
          </a:ln>
          <a:effectLst>
            <a:softEdge rad="127000"/>
          </a:effectLst>
        </p:spPr>
        <p:txBody>
          <a:bodyPr wrap="square">
            <a:spAutoFit/>
          </a:bodyPr>
          <a:lstStyle/>
          <a:p>
            <a:pPr algn="just">
              <a:spcBef>
                <a:spcPct val="50000"/>
              </a:spcBef>
            </a:pPr>
            <a:r>
              <a:rPr lang="en-US" sz="2000" b="1" i="1" dirty="0">
                <a:solidFill>
                  <a:srgbClr val="FFFF00"/>
                </a:solidFill>
              </a:rPr>
              <a:t>“ Dan </a:t>
            </a:r>
            <a:r>
              <a:rPr lang="en-US" sz="2000" b="1" i="1" dirty="0" err="1">
                <a:solidFill>
                  <a:srgbClr val="FFFF00"/>
                </a:solidFill>
              </a:rPr>
              <a:t>berserulah</a:t>
            </a:r>
            <a:r>
              <a:rPr lang="en-US" sz="2000" b="1" i="1" dirty="0">
                <a:solidFill>
                  <a:srgbClr val="FFFF00"/>
                </a:solidFill>
              </a:rPr>
              <a:t> </a:t>
            </a:r>
            <a:r>
              <a:rPr lang="en-US" sz="2000" b="1" i="1" dirty="0" err="1">
                <a:solidFill>
                  <a:srgbClr val="FFFF00"/>
                </a:solidFill>
              </a:rPr>
              <a:t>kepada</a:t>
            </a:r>
            <a:r>
              <a:rPr lang="en-US" sz="2000" b="1" i="1" dirty="0">
                <a:solidFill>
                  <a:srgbClr val="FFFF00"/>
                </a:solidFill>
              </a:rPr>
              <a:t> </a:t>
            </a:r>
            <a:r>
              <a:rPr lang="en-US" sz="2000" b="1" i="1" dirty="0" err="1">
                <a:solidFill>
                  <a:srgbClr val="FFFF00"/>
                </a:solidFill>
              </a:rPr>
              <a:t>manusia</a:t>
            </a:r>
            <a:r>
              <a:rPr lang="en-US" sz="2000" b="1" i="1" dirty="0">
                <a:solidFill>
                  <a:srgbClr val="FFFF00"/>
                </a:solidFill>
              </a:rPr>
              <a:t> </a:t>
            </a:r>
            <a:r>
              <a:rPr lang="en-US" sz="2000" b="1" i="1" dirty="0" err="1">
                <a:solidFill>
                  <a:srgbClr val="FFFF00"/>
                </a:solidFill>
              </a:rPr>
              <a:t>untuk</a:t>
            </a:r>
            <a:r>
              <a:rPr lang="en-US" sz="2000" b="1" i="1" dirty="0">
                <a:solidFill>
                  <a:srgbClr val="FFFF00"/>
                </a:solidFill>
              </a:rPr>
              <a:t> </a:t>
            </a:r>
            <a:r>
              <a:rPr lang="en-US" sz="2000" b="1" i="1" dirty="0" err="1">
                <a:solidFill>
                  <a:srgbClr val="FFFF00"/>
                </a:solidFill>
              </a:rPr>
              <a:t>mengerjakan</a:t>
            </a:r>
            <a:r>
              <a:rPr lang="en-US" sz="2000" b="1" i="1" dirty="0">
                <a:solidFill>
                  <a:srgbClr val="FFFF00"/>
                </a:solidFill>
              </a:rPr>
              <a:t> </a:t>
            </a:r>
            <a:r>
              <a:rPr lang="en-US" sz="2000" b="1" i="1" dirty="0" err="1">
                <a:solidFill>
                  <a:srgbClr val="FFFF00"/>
                </a:solidFill>
              </a:rPr>
              <a:t>haji</a:t>
            </a:r>
            <a:r>
              <a:rPr lang="en-US" sz="2000" b="1" i="1" dirty="0">
                <a:solidFill>
                  <a:srgbClr val="FFFF00"/>
                </a:solidFill>
              </a:rPr>
              <a:t>, </a:t>
            </a:r>
            <a:r>
              <a:rPr lang="en-US" sz="2000" b="1" i="1" dirty="0" err="1">
                <a:solidFill>
                  <a:srgbClr val="FFFF00"/>
                </a:solidFill>
              </a:rPr>
              <a:t>niscaya</a:t>
            </a:r>
            <a:r>
              <a:rPr lang="en-US" sz="2000" b="1" i="1" dirty="0">
                <a:solidFill>
                  <a:srgbClr val="FFFF00"/>
                </a:solidFill>
              </a:rPr>
              <a:t> </a:t>
            </a:r>
            <a:r>
              <a:rPr lang="en-US" sz="2000" b="1" i="1" dirty="0" err="1">
                <a:solidFill>
                  <a:srgbClr val="FFFF00"/>
                </a:solidFill>
              </a:rPr>
              <a:t>mereka</a:t>
            </a:r>
            <a:r>
              <a:rPr lang="en-US" sz="2000" b="1" i="1" dirty="0">
                <a:solidFill>
                  <a:srgbClr val="FFFF00"/>
                </a:solidFill>
              </a:rPr>
              <a:t> </a:t>
            </a:r>
            <a:r>
              <a:rPr lang="en-US" sz="2000" b="1" i="1" dirty="0" err="1">
                <a:solidFill>
                  <a:srgbClr val="FFFF00"/>
                </a:solidFill>
              </a:rPr>
              <a:t>akan</a:t>
            </a:r>
            <a:r>
              <a:rPr lang="en-US" sz="2000" b="1" i="1" dirty="0">
                <a:solidFill>
                  <a:srgbClr val="FFFF00"/>
                </a:solidFill>
              </a:rPr>
              <a:t> </a:t>
            </a:r>
            <a:r>
              <a:rPr lang="en-US" sz="2000" b="1" i="1" dirty="0" err="1">
                <a:solidFill>
                  <a:srgbClr val="FFFF00"/>
                </a:solidFill>
              </a:rPr>
              <a:t>datang</a:t>
            </a:r>
            <a:r>
              <a:rPr lang="en-US" sz="2000" b="1" i="1" dirty="0">
                <a:solidFill>
                  <a:srgbClr val="FFFF00"/>
                </a:solidFill>
              </a:rPr>
              <a:t> </a:t>
            </a:r>
            <a:r>
              <a:rPr lang="en-US" sz="2000" b="1" i="1" dirty="0" err="1">
                <a:solidFill>
                  <a:srgbClr val="FFFF00"/>
                </a:solidFill>
              </a:rPr>
              <a:t>kepadamu</a:t>
            </a:r>
            <a:r>
              <a:rPr lang="en-US" sz="2000" b="1" i="1" dirty="0">
                <a:solidFill>
                  <a:srgbClr val="FFFF00"/>
                </a:solidFill>
              </a:rPr>
              <a:t> </a:t>
            </a:r>
            <a:r>
              <a:rPr lang="en-US" sz="2000" b="1" i="1" dirty="0" err="1">
                <a:solidFill>
                  <a:srgbClr val="FFFF00"/>
                </a:solidFill>
              </a:rPr>
              <a:t>dengan</a:t>
            </a:r>
            <a:r>
              <a:rPr lang="en-US" sz="2000" b="1" i="1" dirty="0">
                <a:solidFill>
                  <a:srgbClr val="FFFF00"/>
                </a:solidFill>
              </a:rPr>
              <a:t> </a:t>
            </a:r>
            <a:r>
              <a:rPr lang="en-US" sz="2000" b="1" i="1" dirty="0" err="1">
                <a:solidFill>
                  <a:srgbClr val="FFFF00"/>
                </a:solidFill>
              </a:rPr>
              <a:t>berjalan</a:t>
            </a:r>
            <a:r>
              <a:rPr lang="en-US" sz="2000" b="1" i="1" dirty="0">
                <a:solidFill>
                  <a:srgbClr val="FFFF00"/>
                </a:solidFill>
              </a:rPr>
              <a:t> kaki, </a:t>
            </a:r>
            <a:r>
              <a:rPr lang="en-US" sz="2000" b="1" i="1" dirty="0" err="1">
                <a:solidFill>
                  <a:srgbClr val="FFFF00"/>
                </a:solidFill>
              </a:rPr>
              <a:t>dan</a:t>
            </a:r>
            <a:r>
              <a:rPr lang="en-US" sz="2000" b="1" i="1" dirty="0">
                <a:solidFill>
                  <a:srgbClr val="FFFF00"/>
                </a:solidFill>
              </a:rPr>
              <a:t> </a:t>
            </a:r>
            <a:r>
              <a:rPr lang="en-US" sz="2000" b="1" i="1" dirty="0" err="1">
                <a:solidFill>
                  <a:srgbClr val="FFFF00"/>
                </a:solidFill>
              </a:rPr>
              <a:t>mengendarai</a:t>
            </a:r>
            <a:r>
              <a:rPr lang="en-US" sz="2000" b="1" i="1" dirty="0">
                <a:solidFill>
                  <a:srgbClr val="FFFF00"/>
                </a:solidFill>
              </a:rPr>
              <a:t> </a:t>
            </a:r>
            <a:r>
              <a:rPr lang="en-US" sz="2000" b="1" i="1" dirty="0" err="1">
                <a:solidFill>
                  <a:srgbClr val="FFFF00"/>
                </a:solidFill>
              </a:rPr>
              <a:t>unta</a:t>
            </a:r>
            <a:r>
              <a:rPr lang="en-US" sz="2000" b="1" i="1" dirty="0">
                <a:solidFill>
                  <a:srgbClr val="FFFF00"/>
                </a:solidFill>
              </a:rPr>
              <a:t> yang </a:t>
            </a:r>
            <a:r>
              <a:rPr lang="en-US" sz="2000" b="1" i="1" dirty="0" err="1">
                <a:solidFill>
                  <a:srgbClr val="FFFF00"/>
                </a:solidFill>
              </a:rPr>
              <a:t>kurus</a:t>
            </a:r>
            <a:r>
              <a:rPr lang="en-US" sz="2000" b="1" i="1" dirty="0">
                <a:solidFill>
                  <a:srgbClr val="FFFF00"/>
                </a:solidFill>
              </a:rPr>
              <a:t>  yang </a:t>
            </a:r>
            <a:r>
              <a:rPr lang="en-US" sz="2000" b="1" i="1" dirty="0" err="1">
                <a:solidFill>
                  <a:srgbClr val="FFFF00"/>
                </a:solidFill>
              </a:rPr>
              <a:t>datang</a:t>
            </a:r>
            <a:r>
              <a:rPr lang="en-US" sz="2000" b="1" i="1" dirty="0">
                <a:solidFill>
                  <a:srgbClr val="FFFF00"/>
                </a:solidFill>
              </a:rPr>
              <a:t> </a:t>
            </a:r>
            <a:r>
              <a:rPr lang="en-US" sz="2000" b="1" i="1" dirty="0" err="1">
                <a:solidFill>
                  <a:srgbClr val="FFFF00"/>
                </a:solidFill>
              </a:rPr>
              <a:t>dari</a:t>
            </a:r>
            <a:r>
              <a:rPr lang="en-US" sz="2000" b="1" i="1" dirty="0">
                <a:solidFill>
                  <a:srgbClr val="FFFF00"/>
                </a:solidFill>
              </a:rPr>
              <a:t> </a:t>
            </a:r>
            <a:r>
              <a:rPr lang="en-US" sz="2000" b="1" i="1" dirty="0" err="1">
                <a:solidFill>
                  <a:srgbClr val="FFFF00"/>
                </a:solidFill>
              </a:rPr>
              <a:t>segenap</a:t>
            </a:r>
            <a:r>
              <a:rPr lang="en-US" sz="2000" b="1" i="1" dirty="0">
                <a:solidFill>
                  <a:srgbClr val="FFFF00"/>
                </a:solidFill>
              </a:rPr>
              <a:t> </a:t>
            </a:r>
            <a:r>
              <a:rPr lang="en-US" sz="2000" b="1" i="1" dirty="0" err="1">
                <a:solidFill>
                  <a:srgbClr val="FFFF00"/>
                </a:solidFill>
              </a:rPr>
              <a:t>penjuru</a:t>
            </a:r>
            <a:r>
              <a:rPr lang="en-US" sz="2000" b="1" i="1" dirty="0">
                <a:solidFill>
                  <a:srgbClr val="FFFF00"/>
                </a:solidFill>
              </a:rPr>
              <a:t> yang </a:t>
            </a:r>
            <a:r>
              <a:rPr lang="en-US" sz="2000" b="1" i="1" dirty="0" err="1">
                <a:solidFill>
                  <a:srgbClr val="FFFF00"/>
                </a:solidFill>
              </a:rPr>
              <a:t>jauh</a:t>
            </a:r>
            <a:r>
              <a:rPr lang="en-US" sz="2000" b="1" i="1" dirty="0">
                <a:solidFill>
                  <a:srgbClr val="FFFF00"/>
                </a:solidFill>
              </a:rPr>
              <a:t> “ </a:t>
            </a:r>
            <a:r>
              <a:rPr lang="en-US" b="1" i="1" dirty="0" smtClean="0">
                <a:solidFill>
                  <a:srgbClr val="FFFF00"/>
                </a:solidFill>
              </a:rPr>
              <a:t>( Q.S </a:t>
            </a:r>
            <a:r>
              <a:rPr lang="en-US" b="1" i="1" dirty="0">
                <a:solidFill>
                  <a:srgbClr val="FFFF00"/>
                </a:solidFill>
              </a:rPr>
              <a:t>Al Hajj ; 27 )</a:t>
            </a:r>
          </a:p>
        </p:txBody>
      </p:sp>
      <p:pic>
        <p:nvPicPr>
          <p:cNvPr id="7" name="Picture 6"/>
          <p:cNvPicPr>
            <a:picLocks noChangeAspect="1" noChangeArrowheads="1"/>
          </p:cNvPicPr>
          <p:nvPr/>
        </p:nvPicPr>
        <p:blipFill>
          <a:blip r:embed="rId2"/>
          <a:srcRect/>
          <a:stretch>
            <a:fillRect/>
          </a:stretch>
        </p:blipFill>
        <p:spPr>
          <a:xfrm>
            <a:off x="-152400" y="-152400"/>
            <a:ext cx="9144000" cy="2581299"/>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1+#ppt_w/2"/>
                                          </p:val>
                                        </p:tav>
                                        <p:tav tm="100000">
                                          <p:val>
                                            <p:strVal val="#ppt_x"/>
                                          </p:val>
                                        </p:tav>
                                      </p:tavLst>
                                    </p:anim>
                                    <p:anim calcmode="lin" valueType="num">
                                      <p:cBhvr additive="base">
                                        <p:cTn id="8" dur="3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0" fill="hold"/>
                                        <p:tgtEl>
                                          <p:spTgt spid="7"/>
                                        </p:tgtEl>
                                        <p:attrNameLst>
                                          <p:attrName>ppt_x</p:attrName>
                                        </p:attrNameLst>
                                      </p:cBhvr>
                                      <p:tavLst>
                                        <p:tav tm="0">
                                          <p:val>
                                            <p:strVal val="#ppt_x"/>
                                          </p:val>
                                        </p:tav>
                                        <p:tav tm="100000">
                                          <p:val>
                                            <p:strVal val="#ppt_x"/>
                                          </p:val>
                                        </p:tav>
                                      </p:tavLst>
                                    </p:anim>
                                    <p:anim calcmode="lin" valueType="num">
                                      <p:cBhvr additive="base">
                                        <p:cTn id="12"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a:p>
        </p:txBody>
      </p:sp>
      <p:sp>
        <p:nvSpPr>
          <p:cNvPr id="3" name="Title 2"/>
          <p:cNvSpPr>
            <a:spLocks noGrp="1"/>
          </p:cNvSpPr>
          <p:nvPr>
            <p:ph type="title"/>
          </p:nvPr>
        </p:nvSpPr>
        <p:spPr/>
        <p:txBody>
          <a:bodyPr/>
          <a:lstStyle/>
          <a:p>
            <a:endParaRPr lang="id-ID"/>
          </a:p>
        </p:txBody>
      </p:sp>
      <p:pic>
        <p:nvPicPr>
          <p:cNvPr id="304130" name="Picture 2" descr="C:\Users\User\Pictures\foto haji 2009\DSC00625.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a:p>
        </p:txBody>
      </p:sp>
      <p:sp>
        <p:nvSpPr>
          <p:cNvPr id="3" name="Title 2"/>
          <p:cNvSpPr>
            <a:spLocks noGrp="1"/>
          </p:cNvSpPr>
          <p:nvPr>
            <p:ph type="title"/>
          </p:nvPr>
        </p:nvSpPr>
        <p:spPr/>
        <p:txBody>
          <a:bodyPr/>
          <a:lstStyle/>
          <a:p>
            <a:endParaRPr lang="id-ID"/>
          </a:p>
        </p:txBody>
      </p:sp>
      <p:pic>
        <p:nvPicPr>
          <p:cNvPr id="305154" name="Picture 2" descr="C:\Users\User\Pictures\foto haji 2009\DSC00667.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a:p>
        </p:txBody>
      </p:sp>
      <p:sp>
        <p:nvSpPr>
          <p:cNvPr id="3" name="Title 2"/>
          <p:cNvSpPr>
            <a:spLocks noGrp="1"/>
          </p:cNvSpPr>
          <p:nvPr>
            <p:ph type="title"/>
          </p:nvPr>
        </p:nvSpPr>
        <p:spPr/>
        <p:txBody>
          <a:bodyPr/>
          <a:lstStyle/>
          <a:p>
            <a:endParaRPr lang="id-ID"/>
          </a:p>
        </p:txBody>
      </p:sp>
      <p:pic>
        <p:nvPicPr>
          <p:cNvPr id="306178" name="Picture 2" descr="C:\Users\User\Pictures\foto haji 2009\DSC00683.JPG"/>
          <p:cNvPicPr>
            <a:picLocks noChangeAspect="1" noChangeArrowheads="1"/>
          </p:cNvPicPr>
          <p:nvPr/>
        </p:nvPicPr>
        <p:blipFill>
          <a:blip r:embed="rId2"/>
          <a:srcRect/>
          <a:stretch>
            <a:fillRect/>
          </a:stretch>
        </p:blipFill>
        <p:spPr bwMode="auto">
          <a:xfrm>
            <a:off x="508000" y="381000"/>
            <a:ext cx="8128000" cy="60960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a:p>
        </p:txBody>
      </p:sp>
      <p:sp>
        <p:nvSpPr>
          <p:cNvPr id="3" name="Title 2"/>
          <p:cNvSpPr>
            <a:spLocks noGrp="1"/>
          </p:cNvSpPr>
          <p:nvPr>
            <p:ph type="title"/>
          </p:nvPr>
        </p:nvSpPr>
        <p:spPr/>
        <p:txBody>
          <a:bodyPr/>
          <a:lstStyle/>
          <a:p>
            <a:endParaRPr lang="id-ID"/>
          </a:p>
        </p:txBody>
      </p:sp>
      <p:pic>
        <p:nvPicPr>
          <p:cNvPr id="303106" name="Picture 2" descr="C:\Users\User\Pictures\foto haji 2009\DSC00574.JPG"/>
          <p:cNvPicPr>
            <a:picLocks noChangeAspect="1" noChangeArrowheads="1"/>
          </p:cNvPicPr>
          <p:nvPr/>
        </p:nvPicPr>
        <p:blipFill>
          <a:blip r:embed="rId2"/>
          <a:srcRect/>
          <a:stretch>
            <a:fillRect/>
          </a:stretch>
        </p:blipFill>
        <p:spPr bwMode="auto">
          <a:xfrm>
            <a:off x="508000" y="381000"/>
            <a:ext cx="8128000" cy="6096000"/>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a:p>
        </p:txBody>
      </p:sp>
      <p:sp>
        <p:nvSpPr>
          <p:cNvPr id="3" name="Title 2"/>
          <p:cNvSpPr>
            <a:spLocks noGrp="1"/>
          </p:cNvSpPr>
          <p:nvPr>
            <p:ph type="title"/>
          </p:nvPr>
        </p:nvSpPr>
        <p:spPr/>
        <p:txBody>
          <a:bodyPr/>
          <a:lstStyle/>
          <a:p>
            <a:endParaRPr lang="id-ID"/>
          </a:p>
        </p:txBody>
      </p:sp>
      <p:pic>
        <p:nvPicPr>
          <p:cNvPr id="300034" name="Picture 2" descr="C:\Users\User\Pictures\foto haji 2009\DSC004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a:p>
        </p:txBody>
      </p:sp>
      <p:sp>
        <p:nvSpPr>
          <p:cNvPr id="3" name="Title 2"/>
          <p:cNvSpPr>
            <a:spLocks noGrp="1"/>
          </p:cNvSpPr>
          <p:nvPr>
            <p:ph type="title"/>
          </p:nvPr>
        </p:nvSpPr>
        <p:spPr/>
        <p:txBody>
          <a:bodyPr/>
          <a:lstStyle/>
          <a:p>
            <a:endParaRPr lang="id-ID"/>
          </a:p>
        </p:txBody>
      </p:sp>
      <p:pic>
        <p:nvPicPr>
          <p:cNvPr id="299010" name="Picture 2" descr="C:\Users\User\Pictures\foto haji 2009\DSC0044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dirty="0"/>
          </a:p>
        </p:txBody>
      </p:sp>
      <p:sp>
        <p:nvSpPr>
          <p:cNvPr id="3" name="Title 2"/>
          <p:cNvSpPr>
            <a:spLocks noGrp="1"/>
          </p:cNvSpPr>
          <p:nvPr>
            <p:ph type="title"/>
          </p:nvPr>
        </p:nvSpPr>
        <p:spPr/>
        <p:txBody>
          <a:bodyPr/>
          <a:lstStyle/>
          <a:p>
            <a:endParaRPr lang="id-ID"/>
          </a:p>
        </p:txBody>
      </p:sp>
      <p:pic>
        <p:nvPicPr>
          <p:cNvPr id="297986" name="Picture 2" descr="E:\PPIH MZK 2015\20150905_093212.jpg"/>
          <p:cNvPicPr>
            <a:picLocks noChangeAspect="1" noChangeArrowheads="1"/>
          </p:cNvPicPr>
          <p:nvPr/>
        </p:nvPicPr>
        <p:blipFill>
          <a:blip r:embed="rId2"/>
          <a:srcRect/>
          <a:stretch>
            <a:fillRect/>
          </a:stretch>
        </p:blipFill>
        <p:spPr bwMode="auto">
          <a:xfrm>
            <a:off x="2000250" y="0"/>
            <a:ext cx="5162550" cy="68834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505472"/>
          </a:xfrm>
        </p:spPr>
        <p:txBody>
          <a:bodyPr>
            <a:noAutofit/>
          </a:bodyPr>
          <a:lstStyle/>
          <a:p>
            <a:r>
              <a:rPr lang="id-ID" sz="4000" dirty="0" smtClean="0"/>
              <a:t>Kloter 45 di Maktab 04 </a:t>
            </a:r>
          </a:p>
          <a:p>
            <a:pPr>
              <a:buNone/>
            </a:pPr>
            <a:r>
              <a:rPr lang="id-ID" sz="4000" dirty="0" smtClean="0"/>
              <a:t>	Rumah No. 505 dan 506 </a:t>
            </a:r>
          </a:p>
          <a:p>
            <a:pPr>
              <a:buNone/>
            </a:pPr>
            <a:r>
              <a:rPr lang="id-ID" sz="4000" dirty="0" smtClean="0"/>
              <a:t>	Wilayah Raudhah Sektor 5</a:t>
            </a:r>
          </a:p>
          <a:p>
            <a:pPr>
              <a:buNone/>
            </a:pPr>
            <a:endParaRPr lang="id-ID" sz="4000" dirty="0" smtClean="0"/>
          </a:p>
          <a:p>
            <a:r>
              <a:rPr lang="id-ID" sz="4000" dirty="0" smtClean="0"/>
              <a:t>Kloter 46 di Maktab 44 </a:t>
            </a:r>
          </a:p>
          <a:p>
            <a:pPr>
              <a:buNone/>
            </a:pPr>
            <a:r>
              <a:rPr lang="id-ID" sz="4000" dirty="0" smtClean="0"/>
              <a:t>	Rumah No. 1108 dan 1109 Wilayah Misfalah Sektor 11</a:t>
            </a:r>
            <a:endParaRPr lang="id-ID" sz="4000" dirty="0"/>
          </a:p>
        </p:txBody>
      </p:sp>
      <p:sp>
        <p:nvSpPr>
          <p:cNvPr id="3" name="Title 2"/>
          <p:cNvSpPr>
            <a:spLocks noGrp="1"/>
          </p:cNvSpPr>
          <p:nvPr>
            <p:ph type="title"/>
          </p:nvPr>
        </p:nvSpPr>
        <p:spPr>
          <a:xfrm>
            <a:off x="457200" y="274638"/>
            <a:ext cx="8229600" cy="792162"/>
          </a:xfrm>
        </p:spPr>
        <p:txBody>
          <a:bodyPr>
            <a:normAutofit/>
          </a:bodyPr>
          <a:lstStyle/>
          <a:p>
            <a:r>
              <a:rPr lang="id-ID" dirty="0" smtClean="0"/>
              <a:t>PEMONDOKAN JH BALI </a:t>
            </a:r>
            <a:endParaRPr lang="id-ID"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a:p>
        </p:txBody>
      </p:sp>
      <p:sp>
        <p:nvSpPr>
          <p:cNvPr id="3" name="Title 2"/>
          <p:cNvSpPr>
            <a:spLocks noGrp="1"/>
          </p:cNvSpPr>
          <p:nvPr>
            <p:ph type="title"/>
          </p:nvPr>
        </p:nvSpPr>
        <p:spPr/>
        <p:txBody>
          <a:bodyPr/>
          <a:lstStyle/>
          <a:p>
            <a:endParaRPr lang="id-ID"/>
          </a:p>
        </p:txBody>
      </p:sp>
      <p:pic>
        <p:nvPicPr>
          <p:cNvPr id="293890" name="Picture 2" descr="E:\PPIH MZK 2015\20150927_082446.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76" y="1101970"/>
            <a:ext cx="7593800" cy="877824"/>
          </a:xfrm>
        </p:spPr>
        <p:txBody>
          <a:bodyPr>
            <a:noAutofit/>
          </a:bodyPr>
          <a:lstStyle/>
          <a:p>
            <a:pPr algn="ctr"/>
            <a:r>
              <a:rPr lang="ar-SA" sz="4800" dirty="0" smtClean="0">
                <a:cs typeface="Traditional Arabic" pitchFamily="18" charset="-78"/>
              </a:rPr>
              <a:t>واَلسَّلاَمُ عَلَيْكُمْ وَرَحْمَةُ اللهِ وَبَرَكَاتُهُ</a:t>
            </a:r>
            <a:endParaRPr lang="id-ID" sz="4800" dirty="0"/>
          </a:p>
        </p:txBody>
      </p:sp>
      <p:sp>
        <p:nvSpPr>
          <p:cNvPr id="3" name="Text Placeholder 2"/>
          <p:cNvSpPr>
            <a:spLocks noGrp="1"/>
          </p:cNvSpPr>
          <p:nvPr>
            <p:ph type="body" idx="2"/>
          </p:nvPr>
        </p:nvSpPr>
        <p:spPr/>
        <p:txBody>
          <a:bodyPr>
            <a:normAutofit/>
          </a:bodyPr>
          <a:lstStyle/>
          <a:p>
            <a:r>
              <a:rPr lang="en-US" sz="2000" b="1" dirty="0" smtClean="0">
                <a:solidFill>
                  <a:srgbClr val="C00000"/>
                </a:solidFill>
              </a:rPr>
              <a:t>HATI YANG TULUS ✔</a:t>
            </a:r>
            <a:r>
              <a:rPr lang="en-US" sz="2000" b="1" dirty="0" smtClean="0"/>
              <a:t/>
            </a:r>
            <a:br>
              <a:rPr lang="en-US" sz="2000" b="1" dirty="0" smtClean="0"/>
            </a:br>
            <a:r>
              <a:rPr lang="en-US" sz="2000" b="1" dirty="0" smtClean="0">
                <a:solidFill>
                  <a:srgbClr val="00B0F0"/>
                </a:solidFill>
              </a:rPr>
              <a:t>IBADAH YANG BAGUS✔</a:t>
            </a:r>
            <a:r>
              <a:rPr lang="en-US" sz="2000" b="1" dirty="0" smtClean="0"/>
              <a:t/>
            </a:r>
            <a:br>
              <a:rPr lang="en-US" sz="2000" b="1" dirty="0" smtClean="0"/>
            </a:br>
            <a:r>
              <a:rPr lang="en-US" sz="2000" b="1" dirty="0" smtClean="0">
                <a:solidFill>
                  <a:srgbClr val="00B050"/>
                </a:solidFill>
              </a:rPr>
              <a:t>HIDUP YANG LURUS✔</a:t>
            </a:r>
            <a:r>
              <a:rPr lang="en-US" sz="2000" b="1" dirty="0" smtClean="0"/>
              <a:t/>
            </a:r>
            <a:br>
              <a:rPr lang="en-US" sz="2000" b="1" dirty="0" smtClean="0"/>
            </a:br>
            <a:r>
              <a:rPr lang="en-US" sz="2000" b="1" dirty="0" smtClean="0">
                <a:solidFill>
                  <a:schemeClr val="accent4">
                    <a:lumMod val="50000"/>
                  </a:schemeClr>
                </a:solidFill>
              </a:rPr>
              <a:t>IKHTIAR YANG SERIUS✔</a:t>
            </a:r>
            <a:r>
              <a:rPr lang="en-US" sz="2000" b="1" dirty="0" smtClean="0"/>
              <a:t/>
            </a:r>
            <a:br>
              <a:rPr lang="en-US" sz="2000" b="1" dirty="0" smtClean="0"/>
            </a:br>
            <a:r>
              <a:rPr lang="en-US" sz="2000" b="1" dirty="0" smtClean="0">
                <a:solidFill>
                  <a:srgbClr val="7030A0"/>
                </a:solidFill>
              </a:rPr>
              <a:t>TAUBAT TERUS- MENERUS✔</a:t>
            </a:r>
            <a:endParaRPr lang="id-ID" sz="2000" b="1" dirty="0" smtClean="0">
              <a:solidFill>
                <a:srgbClr val="7030A0"/>
              </a:solidFill>
            </a:endParaRPr>
          </a:p>
          <a:p>
            <a:endParaRPr lang="id-ID" sz="2000" b="1" dirty="0" smtClean="0">
              <a:solidFill>
                <a:srgbClr val="7030A0"/>
              </a:solidFill>
            </a:endParaRPr>
          </a:p>
          <a:p>
            <a:r>
              <a:rPr lang="en-US" sz="2400" dirty="0" smtClean="0"/>
              <a:t>Mari Kita </a:t>
            </a:r>
            <a:r>
              <a:rPr lang="en-US" sz="2400" dirty="0" err="1" smtClean="0"/>
              <a:t>Tingkatkan</a:t>
            </a:r>
            <a:r>
              <a:rPr lang="en-US" sz="2400" dirty="0" smtClean="0"/>
              <a:t> </a:t>
            </a:r>
            <a:r>
              <a:rPr lang="en-US" sz="2400" dirty="0" err="1" smtClean="0"/>
              <a:t>Energi</a:t>
            </a:r>
            <a:r>
              <a:rPr lang="en-US" sz="2400" dirty="0" smtClean="0"/>
              <a:t> </a:t>
            </a:r>
            <a:r>
              <a:rPr lang="en-US" sz="2400" dirty="0" err="1" smtClean="0"/>
              <a:t>Positif</a:t>
            </a:r>
            <a:r>
              <a:rPr lang="en-US" sz="2400" dirty="0" smtClean="0"/>
              <a:t> </a:t>
            </a:r>
            <a:r>
              <a:rPr lang="en-US" sz="2400" dirty="0" err="1" smtClean="0"/>
              <a:t>Memperkecil</a:t>
            </a:r>
            <a:r>
              <a:rPr lang="en-US" sz="2400" dirty="0" smtClean="0"/>
              <a:t> </a:t>
            </a:r>
            <a:r>
              <a:rPr lang="en-US" sz="2400" dirty="0" err="1" smtClean="0"/>
              <a:t>Energi</a:t>
            </a:r>
            <a:r>
              <a:rPr lang="en-US" sz="2400" dirty="0" smtClean="0"/>
              <a:t> </a:t>
            </a:r>
            <a:r>
              <a:rPr lang="en-US" sz="2400" dirty="0" err="1" smtClean="0"/>
              <a:t>Negatif</a:t>
            </a:r>
            <a:r>
              <a:rPr lang="en-US" sz="2400" dirty="0" smtClean="0"/>
              <a:t> </a:t>
            </a:r>
          </a:p>
          <a:p>
            <a:endParaRPr lang="id-ID" sz="2000" dirty="0"/>
          </a:p>
        </p:txBody>
      </p:sp>
      <p:pic>
        <p:nvPicPr>
          <p:cNvPr id="5" name="Content Placeholder 4" descr="joseph_walking_mary_riding_donkey_hg_clr"/>
          <p:cNvPicPr>
            <a:picLocks noGrp="1" noChangeAspect="1" noChangeArrowheads="1" noCrop="1"/>
          </p:cNvPicPr>
          <p:nvPr>
            <p:ph sz="half" idx="1"/>
          </p:nvPr>
        </p:nvPicPr>
        <p:blipFill>
          <a:blip r:embed="rId2"/>
          <a:srcRect/>
          <a:stretch>
            <a:fillRect/>
          </a:stretch>
        </p:blipFill>
        <p:spPr bwMode="auto">
          <a:xfrm>
            <a:off x="285720" y="2278063"/>
            <a:ext cx="5275845" cy="45070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71480"/>
            <a:ext cx="9144000" cy="461665"/>
          </a:xfrm>
          <a:prstGeom prst="rect">
            <a:avLst/>
          </a:prstGeom>
          <a:noFill/>
        </p:spPr>
        <p:txBody>
          <a:bodyPr wrap="square" rtlCol="0">
            <a:spAutoFit/>
          </a:bodyPr>
          <a:lstStyle/>
          <a:p>
            <a:pPr algn="ctr"/>
            <a:r>
              <a:rPr lang="en-US" sz="2400" b="1" dirty="0" smtClean="0">
                <a:solidFill>
                  <a:schemeClr val="accent1">
                    <a:lumMod val="50000"/>
                  </a:schemeClr>
                </a:solidFill>
              </a:rPr>
              <a:t>PETA RUMAH JEMAAH HAJI DI  MEKKAH 201</a:t>
            </a:r>
            <a:r>
              <a:rPr lang="id-ID" sz="2400" b="1" dirty="0" smtClean="0">
                <a:solidFill>
                  <a:schemeClr val="accent1">
                    <a:lumMod val="50000"/>
                  </a:schemeClr>
                </a:solidFill>
              </a:rPr>
              <a:t>7</a:t>
            </a:r>
            <a:endParaRPr lang="id-ID" sz="2400" b="1" dirty="0">
              <a:solidFill>
                <a:schemeClr val="accent1">
                  <a:lumMod val="50000"/>
                </a:schemeClr>
              </a:solidFill>
            </a:endParaRPr>
          </a:p>
        </p:txBody>
      </p:sp>
      <p:sp>
        <p:nvSpPr>
          <p:cNvPr id="6" name="TextBox 5"/>
          <p:cNvSpPr txBox="1"/>
          <p:nvPr/>
        </p:nvSpPr>
        <p:spPr>
          <a:xfrm>
            <a:off x="1905000" y="3429002"/>
            <a:ext cx="914400" cy="523220"/>
          </a:xfrm>
          <a:prstGeom prst="rect">
            <a:avLst/>
          </a:prstGeom>
          <a:noFill/>
        </p:spPr>
        <p:txBody>
          <a:bodyPr wrap="square" rtlCol="0">
            <a:spAutoFit/>
          </a:bodyPr>
          <a:lstStyle/>
          <a:p>
            <a:r>
              <a:rPr lang="en-US" sz="1400" b="1" dirty="0" smtClean="0">
                <a:solidFill>
                  <a:srgbClr val="FFFF00"/>
                </a:solidFill>
              </a:rPr>
              <a:t>JARWAL</a:t>
            </a:r>
            <a:endParaRPr lang="id-ID" sz="1400" b="1" dirty="0">
              <a:solidFill>
                <a:srgbClr val="FFFF00"/>
              </a:solidFill>
            </a:endParaRPr>
          </a:p>
        </p:txBody>
      </p:sp>
      <p:sp>
        <p:nvSpPr>
          <p:cNvPr id="7" name="TextBox 6"/>
          <p:cNvSpPr txBox="1"/>
          <p:nvPr/>
        </p:nvSpPr>
        <p:spPr>
          <a:xfrm>
            <a:off x="4267200" y="2438400"/>
            <a:ext cx="1143000" cy="369332"/>
          </a:xfrm>
          <a:prstGeom prst="rect">
            <a:avLst/>
          </a:prstGeom>
          <a:solidFill>
            <a:schemeClr val="accent1">
              <a:lumMod val="75000"/>
            </a:schemeClr>
          </a:solidFill>
        </p:spPr>
        <p:txBody>
          <a:bodyPr wrap="square" rtlCol="0">
            <a:spAutoFit/>
          </a:bodyPr>
          <a:lstStyle/>
          <a:p>
            <a:endParaRPr lang="id-ID" dirty="0">
              <a:solidFill>
                <a:srgbClr val="FFFF00"/>
              </a:solidFill>
            </a:endParaRPr>
          </a:p>
        </p:txBody>
      </p:sp>
      <p:sp>
        <p:nvSpPr>
          <p:cNvPr id="8" name="TextBox 7"/>
          <p:cNvSpPr txBox="1"/>
          <p:nvPr/>
        </p:nvSpPr>
        <p:spPr>
          <a:xfrm>
            <a:off x="4419600" y="2590800"/>
            <a:ext cx="1143000" cy="369332"/>
          </a:xfrm>
          <a:prstGeom prst="rect">
            <a:avLst/>
          </a:prstGeom>
          <a:solidFill>
            <a:schemeClr val="accent1">
              <a:lumMod val="75000"/>
            </a:schemeClr>
          </a:solidFill>
        </p:spPr>
        <p:txBody>
          <a:bodyPr wrap="square" rtlCol="0">
            <a:spAutoFit/>
          </a:bodyPr>
          <a:lstStyle/>
          <a:p>
            <a:endParaRPr lang="id-ID" dirty="0">
              <a:solidFill>
                <a:srgbClr val="FFFF00"/>
              </a:solidFill>
            </a:endParaRPr>
          </a:p>
        </p:txBody>
      </p:sp>
      <p:pic>
        <p:nvPicPr>
          <p:cNvPr id="9" name="Picture 2"/>
          <p:cNvPicPr>
            <a:picLocks noChangeAspect="1" noChangeArrowheads="1"/>
          </p:cNvPicPr>
          <p:nvPr/>
        </p:nvPicPr>
        <p:blipFill>
          <a:blip r:embed="rId2" cstate="print"/>
          <a:srcRect/>
          <a:stretch>
            <a:fillRect/>
          </a:stretch>
        </p:blipFill>
        <p:spPr bwMode="auto">
          <a:xfrm>
            <a:off x="0" y="1133484"/>
            <a:ext cx="9144000" cy="6010292"/>
          </a:xfrm>
          <a:prstGeom prst="rect">
            <a:avLst/>
          </a:prstGeom>
          <a:noFill/>
          <a:ln w="9525">
            <a:noFill/>
            <a:miter lim="800000"/>
            <a:headEnd/>
            <a:tailEnd/>
          </a:ln>
        </p:spPr>
      </p:pic>
      <p:sp>
        <p:nvSpPr>
          <p:cNvPr id="10" name="TextBox 9">
            <a:hlinkClick r:id="rId3" action="ppaction://hlinkfile"/>
          </p:cNvPr>
          <p:cNvSpPr txBox="1"/>
          <p:nvPr/>
        </p:nvSpPr>
        <p:spPr>
          <a:xfrm>
            <a:off x="3786182" y="2786058"/>
            <a:ext cx="1319218" cy="307777"/>
          </a:xfrm>
          <a:prstGeom prst="rect">
            <a:avLst/>
          </a:prstGeom>
          <a:solidFill>
            <a:schemeClr val="accent1">
              <a:lumMod val="75000"/>
            </a:schemeClr>
          </a:solidFill>
        </p:spPr>
        <p:txBody>
          <a:bodyPr wrap="square" rtlCol="0">
            <a:spAutoFit/>
          </a:bodyPr>
          <a:lstStyle/>
          <a:p>
            <a:r>
              <a:rPr lang="en-US" sz="1400" b="1" dirty="0" smtClean="0">
                <a:solidFill>
                  <a:srgbClr val="FFFF00"/>
                </a:solidFill>
              </a:rPr>
              <a:t>JUMAIZAH</a:t>
            </a:r>
            <a:endParaRPr lang="id-ID" sz="1600" b="1" dirty="0">
              <a:solidFill>
                <a:srgbClr val="FFFF00"/>
              </a:solidFill>
            </a:endParaRPr>
          </a:p>
        </p:txBody>
      </p:sp>
      <p:sp>
        <p:nvSpPr>
          <p:cNvPr id="11" name="TextBox 10">
            <a:hlinkClick r:id="rId4" action="ppaction://hlinkfile"/>
          </p:cNvPr>
          <p:cNvSpPr txBox="1"/>
          <p:nvPr/>
        </p:nvSpPr>
        <p:spPr>
          <a:xfrm>
            <a:off x="6286512" y="5410200"/>
            <a:ext cx="1409688" cy="338554"/>
          </a:xfrm>
          <a:prstGeom prst="rect">
            <a:avLst/>
          </a:prstGeom>
          <a:solidFill>
            <a:schemeClr val="accent1">
              <a:lumMod val="75000"/>
            </a:schemeClr>
          </a:solidFill>
        </p:spPr>
        <p:txBody>
          <a:bodyPr wrap="square" rtlCol="0">
            <a:spAutoFit/>
          </a:bodyPr>
          <a:lstStyle/>
          <a:p>
            <a:r>
              <a:rPr lang="en-US" sz="1600" b="1" dirty="0" smtClean="0">
                <a:solidFill>
                  <a:srgbClr val="FFFF00"/>
                </a:solidFill>
              </a:rPr>
              <a:t>AZIZIYAH</a:t>
            </a:r>
            <a:endParaRPr lang="id-ID" sz="1600" b="1" dirty="0">
              <a:solidFill>
                <a:srgbClr val="FFFF00"/>
              </a:solidFill>
            </a:endParaRPr>
          </a:p>
        </p:txBody>
      </p:sp>
      <p:sp>
        <p:nvSpPr>
          <p:cNvPr id="12" name="TextBox 11">
            <a:hlinkClick r:id="rId5" action="ppaction://hlinkfile"/>
          </p:cNvPr>
          <p:cNvSpPr txBox="1"/>
          <p:nvPr/>
        </p:nvSpPr>
        <p:spPr>
          <a:xfrm>
            <a:off x="6786578" y="1647670"/>
            <a:ext cx="1380562" cy="369332"/>
          </a:xfrm>
          <a:prstGeom prst="rect">
            <a:avLst/>
          </a:prstGeom>
          <a:solidFill>
            <a:schemeClr val="accent1">
              <a:lumMod val="75000"/>
            </a:schemeClr>
          </a:solidFill>
        </p:spPr>
        <p:txBody>
          <a:bodyPr wrap="square" rtlCol="0">
            <a:spAutoFit/>
          </a:bodyPr>
          <a:lstStyle/>
          <a:p>
            <a:r>
              <a:rPr lang="en-US" b="1" dirty="0" smtClean="0">
                <a:solidFill>
                  <a:srgbClr val="FFFF00"/>
                </a:solidFill>
              </a:rPr>
              <a:t>SYISYAH</a:t>
            </a:r>
            <a:endParaRPr lang="id-ID" b="1" dirty="0">
              <a:solidFill>
                <a:srgbClr val="FFFF00"/>
              </a:solidFill>
            </a:endParaRPr>
          </a:p>
        </p:txBody>
      </p:sp>
      <p:sp>
        <p:nvSpPr>
          <p:cNvPr id="13" name="TextBox 12">
            <a:hlinkClick r:id="rId6" action="ppaction://hlinkfile"/>
          </p:cNvPr>
          <p:cNvSpPr txBox="1"/>
          <p:nvPr/>
        </p:nvSpPr>
        <p:spPr>
          <a:xfrm>
            <a:off x="5029200" y="4572001"/>
            <a:ext cx="1295400" cy="646331"/>
          </a:xfrm>
          <a:prstGeom prst="rect">
            <a:avLst/>
          </a:prstGeom>
          <a:solidFill>
            <a:schemeClr val="accent1">
              <a:lumMod val="75000"/>
            </a:schemeClr>
          </a:solidFill>
        </p:spPr>
        <p:txBody>
          <a:bodyPr wrap="square" rtlCol="0">
            <a:spAutoFit/>
          </a:bodyPr>
          <a:lstStyle/>
          <a:p>
            <a:r>
              <a:rPr lang="en-US" b="1" dirty="0" smtClean="0">
                <a:solidFill>
                  <a:srgbClr val="FFFF00"/>
                </a:solidFill>
              </a:rPr>
              <a:t>MAHBAS JIN</a:t>
            </a:r>
            <a:endParaRPr lang="id-ID" b="1" dirty="0">
              <a:solidFill>
                <a:srgbClr val="FFFF00"/>
              </a:solidFill>
            </a:endParaRPr>
          </a:p>
        </p:txBody>
      </p:sp>
      <p:sp>
        <p:nvSpPr>
          <p:cNvPr id="14" name="TextBox 13">
            <a:hlinkClick r:id="rId7" action="ppaction://hlinkfile"/>
          </p:cNvPr>
          <p:cNvSpPr txBox="1"/>
          <p:nvPr/>
        </p:nvSpPr>
        <p:spPr>
          <a:xfrm>
            <a:off x="2071670" y="5715000"/>
            <a:ext cx="1433530" cy="338554"/>
          </a:xfrm>
          <a:prstGeom prst="rect">
            <a:avLst/>
          </a:prstGeom>
          <a:solidFill>
            <a:schemeClr val="accent1">
              <a:lumMod val="75000"/>
            </a:schemeClr>
          </a:solidFill>
        </p:spPr>
        <p:txBody>
          <a:bodyPr wrap="square" rtlCol="0">
            <a:spAutoFit/>
          </a:bodyPr>
          <a:lstStyle/>
          <a:p>
            <a:r>
              <a:rPr lang="en-US" sz="1600" b="1" dirty="0" smtClean="0">
                <a:solidFill>
                  <a:srgbClr val="FFFF00"/>
                </a:solidFill>
              </a:rPr>
              <a:t>MISFALAH</a:t>
            </a:r>
            <a:endParaRPr lang="id-ID" sz="1600" b="1" dirty="0">
              <a:solidFill>
                <a:srgbClr val="FFFF00"/>
              </a:solidFill>
            </a:endParaRPr>
          </a:p>
        </p:txBody>
      </p:sp>
      <p:sp>
        <p:nvSpPr>
          <p:cNvPr id="15" name="TextBox 14">
            <a:hlinkClick r:id="rId8" action="ppaction://hlinkfile"/>
          </p:cNvPr>
          <p:cNvSpPr txBox="1"/>
          <p:nvPr/>
        </p:nvSpPr>
        <p:spPr>
          <a:xfrm>
            <a:off x="1295400" y="3733800"/>
            <a:ext cx="1143000" cy="338554"/>
          </a:xfrm>
          <a:prstGeom prst="rect">
            <a:avLst/>
          </a:prstGeom>
          <a:solidFill>
            <a:schemeClr val="accent1">
              <a:lumMod val="75000"/>
            </a:schemeClr>
          </a:solidFill>
        </p:spPr>
        <p:txBody>
          <a:bodyPr wrap="square" rtlCol="0">
            <a:spAutoFit/>
          </a:bodyPr>
          <a:lstStyle/>
          <a:p>
            <a:r>
              <a:rPr lang="en-US" sz="1600" b="1" dirty="0" smtClean="0">
                <a:solidFill>
                  <a:srgbClr val="FFFF00"/>
                </a:solidFill>
              </a:rPr>
              <a:t>JARWAL</a:t>
            </a:r>
            <a:endParaRPr lang="id-ID" sz="1600" b="1" dirty="0">
              <a:solidFill>
                <a:srgbClr val="FFFF00"/>
              </a:solidFill>
            </a:endParaRPr>
          </a:p>
        </p:txBody>
      </p:sp>
      <p:sp>
        <p:nvSpPr>
          <p:cNvPr id="16" name="TextBox 15">
            <a:hlinkClick r:id="rId9" action="ppaction://hlinkfile"/>
          </p:cNvPr>
          <p:cNvSpPr txBox="1"/>
          <p:nvPr/>
        </p:nvSpPr>
        <p:spPr>
          <a:xfrm>
            <a:off x="5429256" y="3048002"/>
            <a:ext cx="1352544" cy="307777"/>
          </a:xfrm>
          <a:prstGeom prst="rect">
            <a:avLst/>
          </a:prstGeom>
          <a:solidFill>
            <a:schemeClr val="accent1">
              <a:lumMod val="75000"/>
            </a:schemeClr>
          </a:solidFill>
        </p:spPr>
        <p:txBody>
          <a:bodyPr wrap="square" rtlCol="0">
            <a:spAutoFit/>
          </a:bodyPr>
          <a:lstStyle/>
          <a:p>
            <a:r>
              <a:rPr lang="en-US" sz="1400" b="1" dirty="0" smtClean="0">
                <a:solidFill>
                  <a:srgbClr val="FFFF00"/>
                </a:solidFill>
              </a:rPr>
              <a:t>ROUDHAH</a:t>
            </a:r>
            <a:endParaRPr lang="id-ID" sz="1400" b="1" dirty="0">
              <a:solidFill>
                <a:srgbClr val="FFFF00"/>
              </a:solidFill>
            </a:endParaRPr>
          </a:p>
        </p:txBody>
      </p:sp>
    </p:spTree>
  </p:cSld>
  <p:clrMapOvr>
    <a:masterClrMapping/>
  </p:clrMapOvr>
  <p:transition>
    <p:wedg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1110</TotalTime>
  <Words>1629</Words>
  <Application>Microsoft Office PowerPoint</Application>
  <PresentationFormat>On-screen Show (4:3)</PresentationFormat>
  <Paragraphs>292</Paragraphs>
  <Slides>81</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83" baseType="lpstr">
      <vt:lpstr>Urban</vt:lpstr>
      <vt:lpstr>Slide</vt:lpstr>
      <vt:lpstr>TATA CARA PELAKSANAAN IBADAH HAJI DAN UMRAH</vt:lpstr>
      <vt:lpstr>RIWAYAT </vt:lpstr>
      <vt:lpstr>Slide 3</vt:lpstr>
      <vt:lpstr>Slide 4</vt:lpstr>
      <vt:lpstr>JADWAL PEMBERANGKATAN JH BALI TAHUN 1438 H/2017 M</vt:lpstr>
      <vt:lpstr>JADWAL KEPULANGAN  JH BALI TAHUN 1438 H/2017 M</vt:lpstr>
      <vt:lpstr>HAK  JEMAAH SELAMA DI ARAB SAUDI</vt:lpstr>
      <vt:lpstr>PEMONDOKAN JH BALI </vt:lpstr>
      <vt:lpstr>Slide 9</vt:lpstr>
      <vt:lpstr>Slide 10</vt:lpstr>
      <vt:lpstr>Slide 11</vt:lpstr>
      <vt:lpstr>Slide 12</vt:lpstr>
      <vt:lpstr>Efesien tapi gak nyaman ,</vt:lpstr>
      <vt:lpstr>Punya sim kaaah !!!</vt:lpstr>
      <vt:lpstr>Slide 15</vt:lpstr>
      <vt:lpstr>HAJI ADALAH PANGGILAN ALLAH</vt:lpstr>
      <vt:lpstr>وأذن في الناس بالحج يأتوك رجالا وعلى كل ضامر يأتين من كل فج عميق –٢٧ </vt:lpstr>
      <vt:lpstr>SAMBUTAN JEMAAH HAJI</vt:lpstr>
      <vt:lpstr>BERBEKAL KE RUMAH TUHAN</vt:lpstr>
      <vt:lpstr>Bekal yang terbaik adalah taqwa,  </vt:lpstr>
      <vt:lpstr>Dengan Pengetahuan</vt:lpstr>
      <vt:lpstr>Ketabahan </vt:lpstr>
      <vt:lpstr>Slide 23</vt:lpstr>
      <vt:lpstr>Slide 24</vt:lpstr>
      <vt:lpstr>Slide 25</vt:lpstr>
      <vt:lpstr>Slide 26</vt:lpstr>
      <vt:lpstr>Slide 27</vt:lpstr>
      <vt:lpstr>Slide 28</vt:lpstr>
      <vt:lpstr>Keikhlasan dan kesabaran</vt:lpstr>
      <vt:lpstr>Slide 30</vt:lpstr>
      <vt:lpstr>Slide 31</vt:lpstr>
      <vt:lpstr>Bekal kesadaran akan persamaan manusia dan kelemahannya dihadapan Allah </vt:lpstr>
      <vt:lpstr>Slide 33</vt:lpstr>
      <vt:lpstr>Slide 34</vt:lpstr>
      <vt:lpstr>Langkah untuk memelihara bekal adalah meluruskan niat</vt:lpstr>
      <vt:lpstr>Slide 36</vt:lpstr>
      <vt:lpstr>Slide 37</vt:lpstr>
      <vt:lpstr>Slide 38</vt:lpstr>
      <vt:lpstr>HAJI MABRUR</vt:lpstr>
      <vt:lpstr>PERSIAPAN FISIK, MENTAL DAN MATERIAL</vt:lpstr>
      <vt:lpstr>KESIAPAN FISIK</vt:lpstr>
      <vt:lpstr>Lakukan latihan fisik setiap hari al.</vt:lpstr>
      <vt:lpstr>KESIAPAN MENTAL</vt:lpstr>
      <vt:lpstr>فَإِذَا قَضَيْتُم مَّنَاسِكَكُمْ فَاذْكُرُواْ اللّهَ كَذِكْرِكُمْ آبَاءكُمْ أَوْ أَشَدَّ ذِكْراً فَمِنَ النَّاسِ مَن يَقُولُ رَبَّنَا آتِنَا فِي الدُّنْيَا وَمَا لَهُ فِي الآخِرَةِ مِنْ خَلاَقٍ -٢٠٠-  </vt:lpstr>
      <vt:lpstr>UMRAH DAN HAJI</vt:lpstr>
      <vt:lpstr>HAJI</vt:lpstr>
      <vt:lpstr>Tgl. 11, 12 dan 13 Dzulhijjah (hari tasyrik) </vt:lpstr>
      <vt:lpstr>Slide 48</vt:lpstr>
      <vt:lpstr>Slide 49</vt:lpstr>
      <vt:lpstr>Slide 50</vt:lpstr>
      <vt:lpstr>JALUR HIJAU YANG DIDUGA DILALUI KORBAN  PERISTIWA MINA</vt:lpstr>
      <vt:lpstr>Slide 52</vt:lpstr>
      <vt:lpstr>Slide 53</vt:lpstr>
      <vt:lpstr>Slide 54</vt:lpstr>
      <vt:lpstr>Slide 55</vt:lpstr>
      <vt:lpstr>Slide 56</vt:lpstr>
      <vt:lpstr>Slide 57</vt:lpstr>
      <vt:lpstr>Pengertian Haji dan Umrah</vt:lpstr>
      <vt:lpstr>Syarat Haji dan Umrah</vt:lpstr>
      <vt:lpstr>Syarat Haji dan Umrah</vt:lpstr>
      <vt:lpstr>Rukun Haji dan Umrah</vt:lpstr>
      <vt:lpstr>Rukun Haji dan Umrah</vt:lpstr>
      <vt:lpstr>Wajib Haji dan Umrah</vt:lpstr>
      <vt:lpstr>LARANGAN-LARANGAN IHRAM</vt:lpstr>
      <vt:lpstr>Lanjutan </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واَلسَّلاَمُ عَلَيْكُمْ وَرَحْمَةُ اللهِ وَبَرَكَاتُهُ</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TATA CARA PELAKSANAAN IBADAH HAJI DAN UMRAH</dc:title>
  <dc:creator>User</dc:creator>
  <cp:lastModifiedBy>User</cp:lastModifiedBy>
  <cp:revision>26</cp:revision>
  <dcterms:created xsi:type="dcterms:W3CDTF">2016-07-14T00:00:56Z</dcterms:created>
  <dcterms:modified xsi:type="dcterms:W3CDTF">2017-07-08T23:45:39Z</dcterms:modified>
</cp:coreProperties>
</file>